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9" r:id="rId5"/>
    <p:sldId id="270" r:id="rId6"/>
    <p:sldId id="268" r:id="rId7"/>
    <p:sldId id="271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97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F4FFC7-3794-4857-892A-4139D7F84B5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3E6D8C1-2307-4834-BDA9-5DEFFC06722A}">
      <dgm:prSet/>
      <dgm:spPr/>
      <dgm:t>
        <a:bodyPr/>
        <a:lstStyle/>
        <a:p>
          <a:r>
            <a:rPr lang="en-US"/>
            <a:t>Tahapan Proposal</a:t>
          </a:r>
        </a:p>
      </dgm:t>
    </dgm:pt>
    <dgm:pt modelId="{C6AA7DDE-9731-44F1-98C4-82A755A10AA4}" type="parTrans" cxnId="{23054866-F27C-4919-9BBC-335492BE02AF}">
      <dgm:prSet/>
      <dgm:spPr/>
      <dgm:t>
        <a:bodyPr/>
        <a:lstStyle/>
        <a:p>
          <a:endParaRPr lang="en-US"/>
        </a:p>
      </dgm:t>
    </dgm:pt>
    <dgm:pt modelId="{0289104C-2A8C-4058-B4BE-18C06629BB86}" type="sibTrans" cxnId="{23054866-F27C-4919-9BBC-335492BE02AF}">
      <dgm:prSet/>
      <dgm:spPr/>
      <dgm:t>
        <a:bodyPr/>
        <a:lstStyle/>
        <a:p>
          <a:endParaRPr lang="en-US"/>
        </a:p>
      </dgm:t>
    </dgm:pt>
    <dgm:pt modelId="{B9554237-BC92-494F-80CD-383D5036E074}">
      <dgm:prSet/>
      <dgm:spPr/>
      <dgm:t>
        <a:bodyPr/>
        <a:lstStyle/>
        <a:p>
          <a:r>
            <a:rPr lang="en-US"/>
            <a:t>Tahapan pelaksanaan Penelitian</a:t>
          </a:r>
        </a:p>
      </dgm:t>
    </dgm:pt>
    <dgm:pt modelId="{5FD3C940-C128-415C-B176-CE8F9C4159CA}" type="parTrans" cxnId="{FDC19ABF-0054-4068-B9A1-8ADE92544705}">
      <dgm:prSet/>
      <dgm:spPr/>
      <dgm:t>
        <a:bodyPr/>
        <a:lstStyle/>
        <a:p>
          <a:endParaRPr lang="en-US"/>
        </a:p>
      </dgm:t>
    </dgm:pt>
    <dgm:pt modelId="{9F671F8C-3B89-4572-8138-9BC2DDE1E231}" type="sibTrans" cxnId="{FDC19ABF-0054-4068-B9A1-8ADE92544705}">
      <dgm:prSet/>
      <dgm:spPr/>
      <dgm:t>
        <a:bodyPr/>
        <a:lstStyle/>
        <a:p>
          <a:endParaRPr lang="en-US"/>
        </a:p>
      </dgm:t>
    </dgm:pt>
    <dgm:pt modelId="{D03EC4BA-AA78-4711-A74D-0E62C515670B}">
      <dgm:prSet/>
      <dgm:spPr/>
      <dgm:t>
        <a:bodyPr/>
        <a:lstStyle/>
        <a:p>
          <a:r>
            <a:rPr lang="en-US"/>
            <a:t>Tahapan Rancangan Desain </a:t>
          </a:r>
        </a:p>
      </dgm:t>
    </dgm:pt>
    <dgm:pt modelId="{2F0F2351-8A97-4C72-92F1-535ADD83B2DD}" type="parTrans" cxnId="{4E8D0AEB-C53F-4206-9933-F2C0C69773F1}">
      <dgm:prSet/>
      <dgm:spPr/>
      <dgm:t>
        <a:bodyPr/>
        <a:lstStyle/>
        <a:p>
          <a:endParaRPr lang="en-US"/>
        </a:p>
      </dgm:t>
    </dgm:pt>
    <dgm:pt modelId="{3204F30F-C0F5-4B77-8266-CD805DAF22C9}" type="sibTrans" cxnId="{4E8D0AEB-C53F-4206-9933-F2C0C69773F1}">
      <dgm:prSet/>
      <dgm:spPr/>
      <dgm:t>
        <a:bodyPr/>
        <a:lstStyle/>
        <a:p>
          <a:endParaRPr lang="en-US"/>
        </a:p>
      </dgm:t>
    </dgm:pt>
    <dgm:pt modelId="{233C9D10-C536-4073-93E3-4C2C40CC3397}">
      <dgm:prSet/>
      <dgm:spPr/>
      <dgm:t>
        <a:bodyPr/>
        <a:lstStyle/>
        <a:p>
          <a:r>
            <a:rPr lang="en-US"/>
            <a:t>Tahapan Pelaporan hasil</a:t>
          </a:r>
        </a:p>
      </dgm:t>
    </dgm:pt>
    <dgm:pt modelId="{51A7C92F-EFB2-465C-B07B-206F85DB3A51}" type="parTrans" cxnId="{FBF48151-58F2-4D55-863C-D4CF09E4DA9F}">
      <dgm:prSet/>
      <dgm:spPr/>
      <dgm:t>
        <a:bodyPr/>
        <a:lstStyle/>
        <a:p>
          <a:endParaRPr lang="en-US"/>
        </a:p>
      </dgm:t>
    </dgm:pt>
    <dgm:pt modelId="{C42A4AE6-EAEE-4DA1-B246-60FAC20F623D}" type="sibTrans" cxnId="{FBF48151-58F2-4D55-863C-D4CF09E4DA9F}">
      <dgm:prSet/>
      <dgm:spPr/>
      <dgm:t>
        <a:bodyPr/>
        <a:lstStyle/>
        <a:p>
          <a:endParaRPr lang="en-US"/>
        </a:p>
      </dgm:t>
    </dgm:pt>
    <dgm:pt modelId="{2B257C75-735B-4596-BBBF-A0C8E20C5EFC}" type="pres">
      <dgm:prSet presAssocID="{7EF4FFC7-3794-4857-892A-4139D7F84B5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CC0BE-E9EE-4A0D-AB50-2D624D478445}" type="pres">
      <dgm:prSet presAssocID="{13E6D8C1-2307-4834-BDA9-5DEFFC06722A}" presName="hierRoot1" presStyleCnt="0"/>
      <dgm:spPr/>
    </dgm:pt>
    <dgm:pt modelId="{9F1EF4C6-F8B0-4B65-ADFB-4E4860A47D30}" type="pres">
      <dgm:prSet presAssocID="{13E6D8C1-2307-4834-BDA9-5DEFFC06722A}" presName="composite" presStyleCnt="0"/>
      <dgm:spPr/>
    </dgm:pt>
    <dgm:pt modelId="{F41197A9-2310-4441-99C3-75531499BDAF}" type="pres">
      <dgm:prSet presAssocID="{13E6D8C1-2307-4834-BDA9-5DEFFC06722A}" presName="background" presStyleLbl="node0" presStyleIdx="0" presStyleCnt="4"/>
      <dgm:spPr/>
    </dgm:pt>
    <dgm:pt modelId="{8DFCF101-773B-40B0-AE88-4BB696D467E9}" type="pres">
      <dgm:prSet presAssocID="{13E6D8C1-2307-4834-BDA9-5DEFFC06722A}" presName="text" presStyleLbl="fgAcc0" presStyleIdx="0" presStyleCnt="4">
        <dgm:presLayoutVars>
          <dgm:chPref val="3"/>
        </dgm:presLayoutVars>
      </dgm:prSet>
      <dgm:spPr/>
    </dgm:pt>
    <dgm:pt modelId="{824FCC60-7790-410D-87FF-AD129A13A988}" type="pres">
      <dgm:prSet presAssocID="{13E6D8C1-2307-4834-BDA9-5DEFFC06722A}" presName="hierChild2" presStyleCnt="0"/>
      <dgm:spPr/>
    </dgm:pt>
    <dgm:pt modelId="{C115F4D4-073F-4147-91C5-9A0928D17DA4}" type="pres">
      <dgm:prSet presAssocID="{B9554237-BC92-494F-80CD-383D5036E074}" presName="hierRoot1" presStyleCnt="0"/>
      <dgm:spPr/>
    </dgm:pt>
    <dgm:pt modelId="{7FB8C884-9A81-417D-873A-3DA21B2B63A3}" type="pres">
      <dgm:prSet presAssocID="{B9554237-BC92-494F-80CD-383D5036E074}" presName="composite" presStyleCnt="0"/>
      <dgm:spPr/>
    </dgm:pt>
    <dgm:pt modelId="{9D18CD33-EB74-4025-A7E0-007A37BB09A2}" type="pres">
      <dgm:prSet presAssocID="{B9554237-BC92-494F-80CD-383D5036E074}" presName="background" presStyleLbl="node0" presStyleIdx="1" presStyleCnt="4"/>
      <dgm:spPr/>
    </dgm:pt>
    <dgm:pt modelId="{5C1A7BCB-C519-48AA-8D4C-D6FEE6218D3F}" type="pres">
      <dgm:prSet presAssocID="{B9554237-BC92-494F-80CD-383D5036E074}" presName="text" presStyleLbl="fgAcc0" presStyleIdx="1" presStyleCnt="4">
        <dgm:presLayoutVars>
          <dgm:chPref val="3"/>
        </dgm:presLayoutVars>
      </dgm:prSet>
      <dgm:spPr/>
    </dgm:pt>
    <dgm:pt modelId="{F8BCB47F-57DF-4C9E-B8E3-0381E96C5B8D}" type="pres">
      <dgm:prSet presAssocID="{B9554237-BC92-494F-80CD-383D5036E074}" presName="hierChild2" presStyleCnt="0"/>
      <dgm:spPr/>
    </dgm:pt>
    <dgm:pt modelId="{D72A892B-D4CE-41FC-9F8A-12C8C60C48C8}" type="pres">
      <dgm:prSet presAssocID="{D03EC4BA-AA78-4711-A74D-0E62C515670B}" presName="hierRoot1" presStyleCnt="0"/>
      <dgm:spPr/>
    </dgm:pt>
    <dgm:pt modelId="{9C7918B9-A5C3-44A9-9ADB-FC47812C8BC9}" type="pres">
      <dgm:prSet presAssocID="{D03EC4BA-AA78-4711-A74D-0E62C515670B}" presName="composite" presStyleCnt="0"/>
      <dgm:spPr/>
    </dgm:pt>
    <dgm:pt modelId="{608AA6FA-053F-44F7-A42E-608F97DEEC1E}" type="pres">
      <dgm:prSet presAssocID="{D03EC4BA-AA78-4711-A74D-0E62C515670B}" presName="background" presStyleLbl="node0" presStyleIdx="2" presStyleCnt="4"/>
      <dgm:spPr/>
    </dgm:pt>
    <dgm:pt modelId="{E80786A5-2FFB-4A06-9F80-59A86C3CE0A1}" type="pres">
      <dgm:prSet presAssocID="{D03EC4BA-AA78-4711-A74D-0E62C515670B}" presName="text" presStyleLbl="fgAcc0" presStyleIdx="2" presStyleCnt="4">
        <dgm:presLayoutVars>
          <dgm:chPref val="3"/>
        </dgm:presLayoutVars>
      </dgm:prSet>
      <dgm:spPr/>
    </dgm:pt>
    <dgm:pt modelId="{054C30C1-B2FA-4C67-8F1B-D866D5206C64}" type="pres">
      <dgm:prSet presAssocID="{D03EC4BA-AA78-4711-A74D-0E62C515670B}" presName="hierChild2" presStyleCnt="0"/>
      <dgm:spPr/>
    </dgm:pt>
    <dgm:pt modelId="{6992D7B0-F67F-4EA6-BC03-E6D1A4D35850}" type="pres">
      <dgm:prSet presAssocID="{233C9D10-C536-4073-93E3-4C2C40CC3397}" presName="hierRoot1" presStyleCnt="0"/>
      <dgm:spPr/>
    </dgm:pt>
    <dgm:pt modelId="{0129F53F-ECC6-4832-A5CB-25465C7E701C}" type="pres">
      <dgm:prSet presAssocID="{233C9D10-C536-4073-93E3-4C2C40CC3397}" presName="composite" presStyleCnt="0"/>
      <dgm:spPr/>
    </dgm:pt>
    <dgm:pt modelId="{7AECEBC9-48BD-4B09-9349-2BE1EE22A3FD}" type="pres">
      <dgm:prSet presAssocID="{233C9D10-C536-4073-93E3-4C2C40CC3397}" presName="background" presStyleLbl="node0" presStyleIdx="3" presStyleCnt="4"/>
      <dgm:spPr/>
    </dgm:pt>
    <dgm:pt modelId="{80E99DD6-03F5-49BA-8FAF-3628B0513C16}" type="pres">
      <dgm:prSet presAssocID="{233C9D10-C536-4073-93E3-4C2C40CC3397}" presName="text" presStyleLbl="fgAcc0" presStyleIdx="3" presStyleCnt="4">
        <dgm:presLayoutVars>
          <dgm:chPref val="3"/>
        </dgm:presLayoutVars>
      </dgm:prSet>
      <dgm:spPr/>
    </dgm:pt>
    <dgm:pt modelId="{26A75C6F-186F-4489-A8E9-F05B675FF1DA}" type="pres">
      <dgm:prSet presAssocID="{233C9D10-C536-4073-93E3-4C2C40CC3397}" presName="hierChild2" presStyleCnt="0"/>
      <dgm:spPr/>
    </dgm:pt>
  </dgm:ptLst>
  <dgm:cxnLst>
    <dgm:cxn modelId="{926DD821-B3ED-45CD-A944-2ADD188B88AE}" type="presOf" srcId="{B9554237-BC92-494F-80CD-383D5036E074}" destId="{5C1A7BCB-C519-48AA-8D4C-D6FEE6218D3F}" srcOrd="0" destOrd="0" presId="urn:microsoft.com/office/officeart/2005/8/layout/hierarchy1"/>
    <dgm:cxn modelId="{24A95D2A-4933-4D4C-BB48-EA2056F84A43}" type="presOf" srcId="{233C9D10-C536-4073-93E3-4C2C40CC3397}" destId="{80E99DD6-03F5-49BA-8FAF-3628B0513C16}" srcOrd="0" destOrd="0" presId="urn:microsoft.com/office/officeart/2005/8/layout/hierarchy1"/>
    <dgm:cxn modelId="{0046A461-CAEB-4904-9603-1017B2634E75}" type="presOf" srcId="{D03EC4BA-AA78-4711-A74D-0E62C515670B}" destId="{E80786A5-2FFB-4A06-9F80-59A86C3CE0A1}" srcOrd="0" destOrd="0" presId="urn:microsoft.com/office/officeart/2005/8/layout/hierarchy1"/>
    <dgm:cxn modelId="{BE370365-32F5-410E-AF27-83B80D0208F3}" type="presOf" srcId="{7EF4FFC7-3794-4857-892A-4139D7F84B56}" destId="{2B257C75-735B-4596-BBBF-A0C8E20C5EFC}" srcOrd="0" destOrd="0" presId="urn:microsoft.com/office/officeart/2005/8/layout/hierarchy1"/>
    <dgm:cxn modelId="{23054866-F27C-4919-9BBC-335492BE02AF}" srcId="{7EF4FFC7-3794-4857-892A-4139D7F84B56}" destId="{13E6D8C1-2307-4834-BDA9-5DEFFC06722A}" srcOrd="0" destOrd="0" parTransId="{C6AA7DDE-9731-44F1-98C4-82A755A10AA4}" sibTransId="{0289104C-2A8C-4058-B4BE-18C06629BB86}"/>
    <dgm:cxn modelId="{FBF48151-58F2-4D55-863C-D4CF09E4DA9F}" srcId="{7EF4FFC7-3794-4857-892A-4139D7F84B56}" destId="{233C9D10-C536-4073-93E3-4C2C40CC3397}" srcOrd="3" destOrd="0" parTransId="{51A7C92F-EFB2-465C-B07B-206F85DB3A51}" sibTransId="{C42A4AE6-EAEE-4DA1-B246-60FAC20F623D}"/>
    <dgm:cxn modelId="{FDC19ABF-0054-4068-B9A1-8ADE92544705}" srcId="{7EF4FFC7-3794-4857-892A-4139D7F84B56}" destId="{B9554237-BC92-494F-80CD-383D5036E074}" srcOrd="1" destOrd="0" parTransId="{5FD3C940-C128-415C-B176-CE8F9C4159CA}" sibTransId="{9F671F8C-3B89-4572-8138-9BC2DDE1E231}"/>
    <dgm:cxn modelId="{103ABBC3-02A6-44AC-BC91-39EE6223C3B7}" type="presOf" srcId="{13E6D8C1-2307-4834-BDA9-5DEFFC06722A}" destId="{8DFCF101-773B-40B0-AE88-4BB696D467E9}" srcOrd="0" destOrd="0" presId="urn:microsoft.com/office/officeart/2005/8/layout/hierarchy1"/>
    <dgm:cxn modelId="{4E8D0AEB-C53F-4206-9933-F2C0C69773F1}" srcId="{7EF4FFC7-3794-4857-892A-4139D7F84B56}" destId="{D03EC4BA-AA78-4711-A74D-0E62C515670B}" srcOrd="2" destOrd="0" parTransId="{2F0F2351-8A97-4C72-92F1-535ADD83B2DD}" sibTransId="{3204F30F-C0F5-4B77-8266-CD805DAF22C9}"/>
    <dgm:cxn modelId="{A2E6136A-EEDD-4630-A891-0A1DACD5113C}" type="presParOf" srcId="{2B257C75-735B-4596-BBBF-A0C8E20C5EFC}" destId="{CDACC0BE-E9EE-4A0D-AB50-2D624D478445}" srcOrd="0" destOrd="0" presId="urn:microsoft.com/office/officeart/2005/8/layout/hierarchy1"/>
    <dgm:cxn modelId="{8A5172CD-0ABE-42D3-AAB4-A42022299A22}" type="presParOf" srcId="{CDACC0BE-E9EE-4A0D-AB50-2D624D478445}" destId="{9F1EF4C6-F8B0-4B65-ADFB-4E4860A47D30}" srcOrd="0" destOrd="0" presId="urn:microsoft.com/office/officeart/2005/8/layout/hierarchy1"/>
    <dgm:cxn modelId="{CB435601-601C-4253-802A-014CDDBF2AC7}" type="presParOf" srcId="{9F1EF4C6-F8B0-4B65-ADFB-4E4860A47D30}" destId="{F41197A9-2310-4441-99C3-75531499BDAF}" srcOrd="0" destOrd="0" presId="urn:microsoft.com/office/officeart/2005/8/layout/hierarchy1"/>
    <dgm:cxn modelId="{0178BBB2-DA6F-4674-9738-A7963EA4F064}" type="presParOf" srcId="{9F1EF4C6-F8B0-4B65-ADFB-4E4860A47D30}" destId="{8DFCF101-773B-40B0-AE88-4BB696D467E9}" srcOrd="1" destOrd="0" presId="urn:microsoft.com/office/officeart/2005/8/layout/hierarchy1"/>
    <dgm:cxn modelId="{358FF3F4-E57F-4CDA-BE11-0EEE418FAE26}" type="presParOf" srcId="{CDACC0BE-E9EE-4A0D-AB50-2D624D478445}" destId="{824FCC60-7790-410D-87FF-AD129A13A988}" srcOrd="1" destOrd="0" presId="urn:microsoft.com/office/officeart/2005/8/layout/hierarchy1"/>
    <dgm:cxn modelId="{D47DFB98-BB12-4777-A927-63F58A2FA006}" type="presParOf" srcId="{2B257C75-735B-4596-BBBF-A0C8E20C5EFC}" destId="{C115F4D4-073F-4147-91C5-9A0928D17DA4}" srcOrd="1" destOrd="0" presId="urn:microsoft.com/office/officeart/2005/8/layout/hierarchy1"/>
    <dgm:cxn modelId="{FC782C51-2047-45D7-BE60-B2F2A63D449C}" type="presParOf" srcId="{C115F4D4-073F-4147-91C5-9A0928D17DA4}" destId="{7FB8C884-9A81-417D-873A-3DA21B2B63A3}" srcOrd="0" destOrd="0" presId="urn:microsoft.com/office/officeart/2005/8/layout/hierarchy1"/>
    <dgm:cxn modelId="{E9B0E2DB-E5E1-4E50-958A-28427FDFFF8A}" type="presParOf" srcId="{7FB8C884-9A81-417D-873A-3DA21B2B63A3}" destId="{9D18CD33-EB74-4025-A7E0-007A37BB09A2}" srcOrd="0" destOrd="0" presId="urn:microsoft.com/office/officeart/2005/8/layout/hierarchy1"/>
    <dgm:cxn modelId="{988E988B-829B-472E-A60C-C76969C6AA67}" type="presParOf" srcId="{7FB8C884-9A81-417D-873A-3DA21B2B63A3}" destId="{5C1A7BCB-C519-48AA-8D4C-D6FEE6218D3F}" srcOrd="1" destOrd="0" presId="urn:microsoft.com/office/officeart/2005/8/layout/hierarchy1"/>
    <dgm:cxn modelId="{C8890E29-85D3-4C8D-A26F-C251AF1FC359}" type="presParOf" srcId="{C115F4D4-073F-4147-91C5-9A0928D17DA4}" destId="{F8BCB47F-57DF-4C9E-B8E3-0381E96C5B8D}" srcOrd="1" destOrd="0" presId="urn:microsoft.com/office/officeart/2005/8/layout/hierarchy1"/>
    <dgm:cxn modelId="{C915BC2C-4173-4E04-BFB6-D893C5099995}" type="presParOf" srcId="{2B257C75-735B-4596-BBBF-A0C8E20C5EFC}" destId="{D72A892B-D4CE-41FC-9F8A-12C8C60C48C8}" srcOrd="2" destOrd="0" presId="urn:microsoft.com/office/officeart/2005/8/layout/hierarchy1"/>
    <dgm:cxn modelId="{CA65011E-AEFF-4D76-9B61-8AF7AA593152}" type="presParOf" srcId="{D72A892B-D4CE-41FC-9F8A-12C8C60C48C8}" destId="{9C7918B9-A5C3-44A9-9ADB-FC47812C8BC9}" srcOrd="0" destOrd="0" presId="urn:microsoft.com/office/officeart/2005/8/layout/hierarchy1"/>
    <dgm:cxn modelId="{8BEE6A3D-C799-4BA7-AA0A-5E6FFDC673AC}" type="presParOf" srcId="{9C7918B9-A5C3-44A9-9ADB-FC47812C8BC9}" destId="{608AA6FA-053F-44F7-A42E-608F97DEEC1E}" srcOrd="0" destOrd="0" presId="urn:microsoft.com/office/officeart/2005/8/layout/hierarchy1"/>
    <dgm:cxn modelId="{D742C979-FA88-462B-A731-7C980AC5C8D7}" type="presParOf" srcId="{9C7918B9-A5C3-44A9-9ADB-FC47812C8BC9}" destId="{E80786A5-2FFB-4A06-9F80-59A86C3CE0A1}" srcOrd="1" destOrd="0" presId="urn:microsoft.com/office/officeart/2005/8/layout/hierarchy1"/>
    <dgm:cxn modelId="{ED286219-03A4-4FD3-B8AC-DBD1E32C1C02}" type="presParOf" srcId="{D72A892B-D4CE-41FC-9F8A-12C8C60C48C8}" destId="{054C30C1-B2FA-4C67-8F1B-D866D5206C64}" srcOrd="1" destOrd="0" presId="urn:microsoft.com/office/officeart/2005/8/layout/hierarchy1"/>
    <dgm:cxn modelId="{0434AC9D-36E9-43AC-ADFA-5C7876AF5495}" type="presParOf" srcId="{2B257C75-735B-4596-BBBF-A0C8E20C5EFC}" destId="{6992D7B0-F67F-4EA6-BC03-E6D1A4D35850}" srcOrd="3" destOrd="0" presId="urn:microsoft.com/office/officeart/2005/8/layout/hierarchy1"/>
    <dgm:cxn modelId="{695B3B5F-8FC2-41C4-ADA5-53F1468FDC6A}" type="presParOf" srcId="{6992D7B0-F67F-4EA6-BC03-E6D1A4D35850}" destId="{0129F53F-ECC6-4832-A5CB-25465C7E701C}" srcOrd="0" destOrd="0" presId="urn:microsoft.com/office/officeart/2005/8/layout/hierarchy1"/>
    <dgm:cxn modelId="{3FBDD41A-20DC-4987-9CC1-EBC17405EF55}" type="presParOf" srcId="{0129F53F-ECC6-4832-A5CB-25465C7E701C}" destId="{7AECEBC9-48BD-4B09-9349-2BE1EE22A3FD}" srcOrd="0" destOrd="0" presId="urn:microsoft.com/office/officeart/2005/8/layout/hierarchy1"/>
    <dgm:cxn modelId="{0D3370C2-8CBF-432A-A4E7-28A3FD1EDA84}" type="presParOf" srcId="{0129F53F-ECC6-4832-A5CB-25465C7E701C}" destId="{80E99DD6-03F5-49BA-8FAF-3628B0513C16}" srcOrd="1" destOrd="0" presId="urn:microsoft.com/office/officeart/2005/8/layout/hierarchy1"/>
    <dgm:cxn modelId="{27326B2C-88F9-4CB3-AD41-E4CAB9CE1635}" type="presParOf" srcId="{6992D7B0-F67F-4EA6-BC03-E6D1A4D35850}" destId="{26A75C6F-186F-4489-A8E9-F05B675FF1D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F9FCD3-CC80-49B9-9664-5B0B21F50AF6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3BC3166-58FC-42BB-B914-D6D5D046135D}">
      <dgm:prSet/>
      <dgm:spPr/>
      <dgm:t>
        <a:bodyPr/>
        <a:lstStyle/>
        <a:p>
          <a:r>
            <a:rPr lang="fi-FI"/>
            <a:t>Secara umum, riset adalah mencari informasi tentang sesuatu. </a:t>
          </a:r>
          <a:endParaRPr lang="en-US"/>
        </a:p>
      </dgm:t>
    </dgm:pt>
    <dgm:pt modelId="{F20E84C7-2DE7-4064-86FA-455ECEF6DD34}" type="parTrans" cxnId="{B4F5F199-C0C8-4E59-83AD-687198D44F60}">
      <dgm:prSet/>
      <dgm:spPr/>
      <dgm:t>
        <a:bodyPr/>
        <a:lstStyle/>
        <a:p>
          <a:endParaRPr lang="en-US"/>
        </a:p>
      </dgm:t>
    </dgm:pt>
    <dgm:pt modelId="{129B5E7F-6F23-4A20-A8AD-59CE39A4B488}" type="sibTrans" cxnId="{B4F5F199-C0C8-4E59-83AD-687198D44F60}">
      <dgm:prSet/>
      <dgm:spPr/>
      <dgm:t>
        <a:bodyPr/>
        <a:lstStyle/>
        <a:p>
          <a:endParaRPr lang="en-US"/>
        </a:p>
      </dgm:t>
    </dgm:pt>
    <dgm:pt modelId="{088F9CFF-B90E-4867-B3A4-48E8DA9A8AF1}">
      <dgm:prSet/>
      <dgm:spPr/>
      <dgm:t>
        <a:bodyPr/>
        <a:lstStyle/>
        <a:p>
          <a:r>
            <a:rPr lang="fi-FI"/>
            <a:t>Riset dapat dibedakan menjadi dua tipe, yakni riset non-ilmiah (sehari-hari) dan riset ilmiah</a:t>
          </a:r>
          <a:endParaRPr lang="en-US"/>
        </a:p>
      </dgm:t>
    </dgm:pt>
    <dgm:pt modelId="{F101F8EE-23DC-4607-88B4-3514F8CCE0D5}" type="parTrans" cxnId="{AC813625-F6BD-4141-B606-C5A2E9D6648C}">
      <dgm:prSet/>
      <dgm:spPr/>
      <dgm:t>
        <a:bodyPr/>
        <a:lstStyle/>
        <a:p>
          <a:endParaRPr lang="en-US"/>
        </a:p>
      </dgm:t>
    </dgm:pt>
    <dgm:pt modelId="{68567451-75A1-4B49-AC61-7B86D23F5619}" type="sibTrans" cxnId="{AC813625-F6BD-4141-B606-C5A2E9D6648C}">
      <dgm:prSet/>
      <dgm:spPr/>
      <dgm:t>
        <a:bodyPr/>
        <a:lstStyle/>
        <a:p>
          <a:endParaRPr lang="en-US"/>
        </a:p>
      </dgm:t>
    </dgm:pt>
    <dgm:pt modelId="{1CD7CCDC-1BA7-4F13-A0A1-A4FA365F87C3}" type="pres">
      <dgm:prSet presAssocID="{44F9FCD3-CC80-49B9-9664-5B0B21F50AF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97E1AEE-ECAD-47C0-B4AE-924D553AF135}" type="pres">
      <dgm:prSet presAssocID="{B3BC3166-58FC-42BB-B914-D6D5D046135D}" presName="hierRoot1" presStyleCnt="0"/>
      <dgm:spPr/>
    </dgm:pt>
    <dgm:pt modelId="{97610B3A-8810-4A40-87C2-696F5BB221AA}" type="pres">
      <dgm:prSet presAssocID="{B3BC3166-58FC-42BB-B914-D6D5D046135D}" presName="composite" presStyleCnt="0"/>
      <dgm:spPr/>
    </dgm:pt>
    <dgm:pt modelId="{02F9D86F-EEE7-4537-BFB9-F4E86144B105}" type="pres">
      <dgm:prSet presAssocID="{B3BC3166-58FC-42BB-B914-D6D5D046135D}" presName="background" presStyleLbl="node0" presStyleIdx="0" presStyleCnt="2"/>
      <dgm:spPr/>
    </dgm:pt>
    <dgm:pt modelId="{0E05A2F1-FC75-4E4A-89B4-E08D2025506B}" type="pres">
      <dgm:prSet presAssocID="{B3BC3166-58FC-42BB-B914-D6D5D046135D}" presName="text" presStyleLbl="fgAcc0" presStyleIdx="0" presStyleCnt="2">
        <dgm:presLayoutVars>
          <dgm:chPref val="3"/>
        </dgm:presLayoutVars>
      </dgm:prSet>
      <dgm:spPr/>
    </dgm:pt>
    <dgm:pt modelId="{49023214-305E-4C48-89A6-0C0077113A3C}" type="pres">
      <dgm:prSet presAssocID="{B3BC3166-58FC-42BB-B914-D6D5D046135D}" presName="hierChild2" presStyleCnt="0"/>
      <dgm:spPr/>
    </dgm:pt>
    <dgm:pt modelId="{9363EA7D-BD86-4AB4-9754-334CF5CED070}" type="pres">
      <dgm:prSet presAssocID="{088F9CFF-B90E-4867-B3A4-48E8DA9A8AF1}" presName="hierRoot1" presStyleCnt="0"/>
      <dgm:spPr/>
    </dgm:pt>
    <dgm:pt modelId="{1FA5CAD9-E4AE-41DD-8828-FBE8E1C53715}" type="pres">
      <dgm:prSet presAssocID="{088F9CFF-B90E-4867-B3A4-48E8DA9A8AF1}" presName="composite" presStyleCnt="0"/>
      <dgm:spPr/>
    </dgm:pt>
    <dgm:pt modelId="{3879A28F-032D-4DB8-A708-954767A4B020}" type="pres">
      <dgm:prSet presAssocID="{088F9CFF-B90E-4867-B3A4-48E8DA9A8AF1}" presName="background" presStyleLbl="node0" presStyleIdx="1" presStyleCnt="2"/>
      <dgm:spPr/>
    </dgm:pt>
    <dgm:pt modelId="{B5578188-4D35-4E32-8257-10FDF0FE05E6}" type="pres">
      <dgm:prSet presAssocID="{088F9CFF-B90E-4867-B3A4-48E8DA9A8AF1}" presName="text" presStyleLbl="fgAcc0" presStyleIdx="1" presStyleCnt="2">
        <dgm:presLayoutVars>
          <dgm:chPref val="3"/>
        </dgm:presLayoutVars>
      </dgm:prSet>
      <dgm:spPr/>
    </dgm:pt>
    <dgm:pt modelId="{9A7A1F6D-726A-4E2E-9EE8-10E2795C880C}" type="pres">
      <dgm:prSet presAssocID="{088F9CFF-B90E-4867-B3A4-48E8DA9A8AF1}" presName="hierChild2" presStyleCnt="0"/>
      <dgm:spPr/>
    </dgm:pt>
  </dgm:ptLst>
  <dgm:cxnLst>
    <dgm:cxn modelId="{AC813625-F6BD-4141-B606-C5A2E9D6648C}" srcId="{44F9FCD3-CC80-49B9-9664-5B0B21F50AF6}" destId="{088F9CFF-B90E-4867-B3A4-48E8DA9A8AF1}" srcOrd="1" destOrd="0" parTransId="{F101F8EE-23DC-4607-88B4-3514F8CCE0D5}" sibTransId="{68567451-75A1-4B49-AC61-7B86D23F5619}"/>
    <dgm:cxn modelId="{B4F5F199-C0C8-4E59-83AD-687198D44F60}" srcId="{44F9FCD3-CC80-49B9-9664-5B0B21F50AF6}" destId="{B3BC3166-58FC-42BB-B914-D6D5D046135D}" srcOrd="0" destOrd="0" parTransId="{F20E84C7-2DE7-4064-86FA-455ECEF6DD34}" sibTransId="{129B5E7F-6F23-4A20-A8AD-59CE39A4B488}"/>
    <dgm:cxn modelId="{6055C8CA-ED8F-4FD7-888B-89A946F004EF}" type="presOf" srcId="{B3BC3166-58FC-42BB-B914-D6D5D046135D}" destId="{0E05A2F1-FC75-4E4A-89B4-E08D2025506B}" srcOrd="0" destOrd="0" presId="urn:microsoft.com/office/officeart/2005/8/layout/hierarchy1"/>
    <dgm:cxn modelId="{EB0266D0-A8FC-4B59-8342-BD0CAC523F3B}" type="presOf" srcId="{44F9FCD3-CC80-49B9-9664-5B0B21F50AF6}" destId="{1CD7CCDC-1BA7-4F13-A0A1-A4FA365F87C3}" srcOrd="0" destOrd="0" presId="urn:microsoft.com/office/officeart/2005/8/layout/hierarchy1"/>
    <dgm:cxn modelId="{82D64AD3-8110-4498-9C1B-F7101AB4F8E9}" type="presOf" srcId="{088F9CFF-B90E-4867-B3A4-48E8DA9A8AF1}" destId="{B5578188-4D35-4E32-8257-10FDF0FE05E6}" srcOrd="0" destOrd="0" presId="urn:microsoft.com/office/officeart/2005/8/layout/hierarchy1"/>
    <dgm:cxn modelId="{8252EB43-01C9-4CD4-8CAC-1FA29C533891}" type="presParOf" srcId="{1CD7CCDC-1BA7-4F13-A0A1-A4FA365F87C3}" destId="{497E1AEE-ECAD-47C0-B4AE-924D553AF135}" srcOrd="0" destOrd="0" presId="urn:microsoft.com/office/officeart/2005/8/layout/hierarchy1"/>
    <dgm:cxn modelId="{09E89010-E2B0-4B1F-AE8B-AAFDF14E8A75}" type="presParOf" srcId="{497E1AEE-ECAD-47C0-B4AE-924D553AF135}" destId="{97610B3A-8810-4A40-87C2-696F5BB221AA}" srcOrd="0" destOrd="0" presId="urn:microsoft.com/office/officeart/2005/8/layout/hierarchy1"/>
    <dgm:cxn modelId="{3E7B108F-EDAD-4FF1-B362-F66C8C1498E9}" type="presParOf" srcId="{97610B3A-8810-4A40-87C2-696F5BB221AA}" destId="{02F9D86F-EEE7-4537-BFB9-F4E86144B105}" srcOrd="0" destOrd="0" presId="urn:microsoft.com/office/officeart/2005/8/layout/hierarchy1"/>
    <dgm:cxn modelId="{C0CB8913-2AFA-43AC-8C39-38C3B9D88DC3}" type="presParOf" srcId="{97610B3A-8810-4A40-87C2-696F5BB221AA}" destId="{0E05A2F1-FC75-4E4A-89B4-E08D2025506B}" srcOrd="1" destOrd="0" presId="urn:microsoft.com/office/officeart/2005/8/layout/hierarchy1"/>
    <dgm:cxn modelId="{30EB9693-78DE-46E9-B6B3-EB03D0050FAE}" type="presParOf" srcId="{497E1AEE-ECAD-47C0-B4AE-924D553AF135}" destId="{49023214-305E-4C48-89A6-0C0077113A3C}" srcOrd="1" destOrd="0" presId="urn:microsoft.com/office/officeart/2005/8/layout/hierarchy1"/>
    <dgm:cxn modelId="{CDCDE3DC-6D2E-4E6C-ADDB-1A947F122915}" type="presParOf" srcId="{1CD7CCDC-1BA7-4F13-A0A1-A4FA365F87C3}" destId="{9363EA7D-BD86-4AB4-9754-334CF5CED070}" srcOrd="1" destOrd="0" presId="urn:microsoft.com/office/officeart/2005/8/layout/hierarchy1"/>
    <dgm:cxn modelId="{B38E99A5-10FC-4C6B-8C32-27F6C5C2D6EC}" type="presParOf" srcId="{9363EA7D-BD86-4AB4-9754-334CF5CED070}" destId="{1FA5CAD9-E4AE-41DD-8828-FBE8E1C53715}" srcOrd="0" destOrd="0" presId="urn:microsoft.com/office/officeart/2005/8/layout/hierarchy1"/>
    <dgm:cxn modelId="{F7FD38F9-7275-45B6-8C4F-AAF009FC3F19}" type="presParOf" srcId="{1FA5CAD9-E4AE-41DD-8828-FBE8E1C53715}" destId="{3879A28F-032D-4DB8-A708-954767A4B020}" srcOrd="0" destOrd="0" presId="urn:microsoft.com/office/officeart/2005/8/layout/hierarchy1"/>
    <dgm:cxn modelId="{EAEFABA1-66DA-4539-9DEA-21787EB926B6}" type="presParOf" srcId="{1FA5CAD9-E4AE-41DD-8828-FBE8E1C53715}" destId="{B5578188-4D35-4E32-8257-10FDF0FE05E6}" srcOrd="1" destOrd="0" presId="urn:microsoft.com/office/officeart/2005/8/layout/hierarchy1"/>
    <dgm:cxn modelId="{3815ED07-E144-4CE2-B601-292D432F1C02}" type="presParOf" srcId="{9363EA7D-BD86-4AB4-9754-334CF5CED070}" destId="{9A7A1F6D-726A-4E2E-9EE8-10E2795C880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4E93AD-A885-4465-B2EA-047D351FCA0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BCB495D-B49C-4DEC-A36D-4ADCCE0D27BA}">
      <dgm:prSet/>
      <dgm:spPr/>
      <dgm:t>
        <a:bodyPr/>
        <a:lstStyle/>
        <a:p>
          <a:r>
            <a:rPr lang="en-US"/>
            <a:t>Fenomena</a:t>
          </a:r>
        </a:p>
      </dgm:t>
    </dgm:pt>
    <dgm:pt modelId="{4C745516-26EE-47FE-BA20-26A55F32FA3A}" type="parTrans" cxnId="{90ED76EC-7641-428E-B0D2-0A71F670F940}">
      <dgm:prSet/>
      <dgm:spPr/>
      <dgm:t>
        <a:bodyPr/>
        <a:lstStyle/>
        <a:p>
          <a:endParaRPr lang="en-US"/>
        </a:p>
      </dgm:t>
    </dgm:pt>
    <dgm:pt modelId="{82BAFA25-ED56-425C-B5FE-C4FD60021226}" type="sibTrans" cxnId="{90ED76EC-7641-428E-B0D2-0A71F670F940}">
      <dgm:prSet/>
      <dgm:spPr/>
      <dgm:t>
        <a:bodyPr/>
        <a:lstStyle/>
        <a:p>
          <a:endParaRPr lang="en-US"/>
        </a:p>
      </dgm:t>
    </dgm:pt>
    <dgm:pt modelId="{0A39EF23-A293-435E-9B93-CDEE6F98640D}">
      <dgm:prSet/>
      <dgm:spPr/>
      <dgm:t>
        <a:bodyPr/>
        <a:lstStyle/>
        <a:p>
          <a:r>
            <a:rPr lang="en-US"/>
            <a:t>Penelitian</a:t>
          </a:r>
        </a:p>
      </dgm:t>
    </dgm:pt>
    <dgm:pt modelId="{FCBCA6FE-C211-4099-9344-293C1229A95B}" type="parTrans" cxnId="{835A9733-4C33-41DA-BB00-A39AE4E159EE}">
      <dgm:prSet/>
      <dgm:spPr/>
      <dgm:t>
        <a:bodyPr/>
        <a:lstStyle/>
        <a:p>
          <a:endParaRPr lang="en-US"/>
        </a:p>
      </dgm:t>
    </dgm:pt>
    <dgm:pt modelId="{EF438934-B917-4DA4-9987-A839FA39090E}" type="sibTrans" cxnId="{835A9733-4C33-41DA-BB00-A39AE4E159EE}">
      <dgm:prSet/>
      <dgm:spPr/>
      <dgm:t>
        <a:bodyPr/>
        <a:lstStyle/>
        <a:p>
          <a:endParaRPr lang="en-US"/>
        </a:p>
      </dgm:t>
    </dgm:pt>
    <dgm:pt modelId="{5ECC3B0F-54A6-4756-96E1-3EAC7DCF54CE}">
      <dgm:prSet/>
      <dgm:spPr/>
      <dgm:t>
        <a:bodyPr/>
        <a:lstStyle/>
        <a:p>
          <a:r>
            <a:rPr lang="en-US"/>
            <a:t>Pengumpulan data</a:t>
          </a:r>
        </a:p>
      </dgm:t>
    </dgm:pt>
    <dgm:pt modelId="{F5EF9768-0CC7-4B0A-A17D-CF367B875708}" type="parTrans" cxnId="{C6DF0A7B-4B8B-4D9F-806F-5CD9D6103284}">
      <dgm:prSet/>
      <dgm:spPr/>
      <dgm:t>
        <a:bodyPr/>
        <a:lstStyle/>
        <a:p>
          <a:endParaRPr lang="en-US"/>
        </a:p>
      </dgm:t>
    </dgm:pt>
    <dgm:pt modelId="{0A6EAE93-0FEA-4E9F-AA83-23C8048987A9}" type="sibTrans" cxnId="{C6DF0A7B-4B8B-4D9F-806F-5CD9D6103284}">
      <dgm:prSet/>
      <dgm:spPr/>
      <dgm:t>
        <a:bodyPr/>
        <a:lstStyle/>
        <a:p>
          <a:endParaRPr lang="en-US"/>
        </a:p>
      </dgm:t>
    </dgm:pt>
    <dgm:pt modelId="{8AF323C8-2B57-49FB-9355-1B936F0054F1}">
      <dgm:prSet/>
      <dgm:spPr/>
      <dgm:t>
        <a:bodyPr/>
        <a:lstStyle/>
        <a:p>
          <a:r>
            <a:rPr lang="en-US"/>
            <a:t>Perancangan</a:t>
          </a:r>
        </a:p>
      </dgm:t>
    </dgm:pt>
    <dgm:pt modelId="{2B72E5B3-76D3-46C6-9C51-8A76B98E52D2}" type="parTrans" cxnId="{3A1BE1AE-C0B3-4C2E-9074-63D6A6D72FFC}">
      <dgm:prSet/>
      <dgm:spPr/>
      <dgm:t>
        <a:bodyPr/>
        <a:lstStyle/>
        <a:p>
          <a:endParaRPr lang="en-US"/>
        </a:p>
      </dgm:t>
    </dgm:pt>
    <dgm:pt modelId="{4E4D7F63-460E-4134-A30B-A63E5C24AD49}" type="sibTrans" cxnId="{3A1BE1AE-C0B3-4C2E-9074-63D6A6D72FFC}">
      <dgm:prSet/>
      <dgm:spPr/>
      <dgm:t>
        <a:bodyPr/>
        <a:lstStyle/>
        <a:p>
          <a:endParaRPr lang="en-US"/>
        </a:p>
      </dgm:t>
    </dgm:pt>
    <dgm:pt modelId="{95A9685C-BDA8-4E12-99F9-BEA61EAAE944}">
      <dgm:prSet/>
      <dgm:spPr/>
      <dgm:t>
        <a:bodyPr/>
        <a:lstStyle/>
        <a:p>
          <a:r>
            <a:rPr lang="en-US"/>
            <a:t>Pemecahan Masalah</a:t>
          </a:r>
        </a:p>
      </dgm:t>
    </dgm:pt>
    <dgm:pt modelId="{66D049F9-468F-4BD9-A781-428CC1A82097}" type="parTrans" cxnId="{83B4BE15-8A95-40F9-B2B4-240B83F02F45}">
      <dgm:prSet/>
      <dgm:spPr/>
      <dgm:t>
        <a:bodyPr/>
        <a:lstStyle/>
        <a:p>
          <a:endParaRPr lang="en-US"/>
        </a:p>
      </dgm:t>
    </dgm:pt>
    <dgm:pt modelId="{7B158B74-814C-4B8B-92DB-9F11EAE43C16}" type="sibTrans" cxnId="{83B4BE15-8A95-40F9-B2B4-240B83F02F45}">
      <dgm:prSet/>
      <dgm:spPr/>
      <dgm:t>
        <a:bodyPr/>
        <a:lstStyle/>
        <a:p>
          <a:endParaRPr lang="en-US"/>
        </a:p>
      </dgm:t>
    </dgm:pt>
    <dgm:pt modelId="{2BBC8C09-B6F9-40E1-8348-8A476CE48FAE}" type="pres">
      <dgm:prSet presAssocID="{664E93AD-A885-4465-B2EA-047D351FCA08}" presName="diagram" presStyleCnt="0">
        <dgm:presLayoutVars>
          <dgm:dir/>
          <dgm:resizeHandles val="exact"/>
        </dgm:presLayoutVars>
      </dgm:prSet>
      <dgm:spPr/>
    </dgm:pt>
    <dgm:pt modelId="{31E349D7-4946-4335-A645-399499D54B3B}" type="pres">
      <dgm:prSet presAssocID="{1BCB495D-B49C-4DEC-A36D-4ADCCE0D27BA}" presName="node" presStyleLbl="node1" presStyleIdx="0" presStyleCnt="5">
        <dgm:presLayoutVars>
          <dgm:bulletEnabled val="1"/>
        </dgm:presLayoutVars>
      </dgm:prSet>
      <dgm:spPr/>
    </dgm:pt>
    <dgm:pt modelId="{C7D78B0F-D94C-488B-AFE1-10A6F85434DE}" type="pres">
      <dgm:prSet presAssocID="{82BAFA25-ED56-425C-B5FE-C4FD60021226}" presName="sibTrans" presStyleCnt="0"/>
      <dgm:spPr/>
    </dgm:pt>
    <dgm:pt modelId="{790FACAE-9675-4D00-8512-C2568875F159}" type="pres">
      <dgm:prSet presAssocID="{0A39EF23-A293-435E-9B93-CDEE6F98640D}" presName="node" presStyleLbl="node1" presStyleIdx="1" presStyleCnt="5">
        <dgm:presLayoutVars>
          <dgm:bulletEnabled val="1"/>
        </dgm:presLayoutVars>
      </dgm:prSet>
      <dgm:spPr/>
    </dgm:pt>
    <dgm:pt modelId="{4EA3A8DE-08BB-476E-9353-9B5ECF68341D}" type="pres">
      <dgm:prSet presAssocID="{EF438934-B917-4DA4-9987-A839FA39090E}" presName="sibTrans" presStyleCnt="0"/>
      <dgm:spPr/>
    </dgm:pt>
    <dgm:pt modelId="{CE1A5D56-1C98-4769-BDF5-9C0B7418AD13}" type="pres">
      <dgm:prSet presAssocID="{5ECC3B0F-54A6-4756-96E1-3EAC7DCF54CE}" presName="node" presStyleLbl="node1" presStyleIdx="2" presStyleCnt="5">
        <dgm:presLayoutVars>
          <dgm:bulletEnabled val="1"/>
        </dgm:presLayoutVars>
      </dgm:prSet>
      <dgm:spPr/>
    </dgm:pt>
    <dgm:pt modelId="{152E9872-B272-422D-B0C3-89987ABC38D5}" type="pres">
      <dgm:prSet presAssocID="{0A6EAE93-0FEA-4E9F-AA83-23C8048987A9}" presName="sibTrans" presStyleCnt="0"/>
      <dgm:spPr/>
    </dgm:pt>
    <dgm:pt modelId="{941D0980-7FB1-4E49-8ABA-5D2DD0EA7333}" type="pres">
      <dgm:prSet presAssocID="{8AF323C8-2B57-49FB-9355-1B936F0054F1}" presName="node" presStyleLbl="node1" presStyleIdx="3" presStyleCnt="5">
        <dgm:presLayoutVars>
          <dgm:bulletEnabled val="1"/>
        </dgm:presLayoutVars>
      </dgm:prSet>
      <dgm:spPr/>
    </dgm:pt>
    <dgm:pt modelId="{1A15E307-4BF7-4611-97C7-41F49BA7DB24}" type="pres">
      <dgm:prSet presAssocID="{4E4D7F63-460E-4134-A30B-A63E5C24AD49}" presName="sibTrans" presStyleCnt="0"/>
      <dgm:spPr/>
    </dgm:pt>
    <dgm:pt modelId="{F862DC9D-1032-46E7-8A9B-E54D74442082}" type="pres">
      <dgm:prSet presAssocID="{95A9685C-BDA8-4E12-99F9-BEA61EAAE944}" presName="node" presStyleLbl="node1" presStyleIdx="4" presStyleCnt="5">
        <dgm:presLayoutVars>
          <dgm:bulletEnabled val="1"/>
        </dgm:presLayoutVars>
      </dgm:prSet>
      <dgm:spPr/>
    </dgm:pt>
  </dgm:ptLst>
  <dgm:cxnLst>
    <dgm:cxn modelId="{83B4BE15-8A95-40F9-B2B4-240B83F02F45}" srcId="{664E93AD-A885-4465-B2EA-047D351FCA08}" destId="{95A9685C-BDA8-4E12-99F9-BEA61EAAE944}" srcOrd="4" destOrd="0" parTransId="{66D049F9-468F-4BD9-A781-428CC1A82097}" sibTransId="{7B158B74-814C-4B8B-92DB-9F11EAE43C16}"/>
    <dgm:cxn modelId="{AF0C1823-8BC3-4D1A-ABEC-3010B79192F5}" type="presOf" srcId="{5ECC3B0F-54A6-4756-96E1-3EAC7DCF54CE}" destId="{CE1A5D56-1C98-4769-BDF5-9C0B7418AD13}" srcOrd="0" destOrd="0" presId="urn:microsoft.com/office/officeart/2005/8/layout/default"/>
    <dgm:cxn modelId="{E976BA2D-8222-4A94-A684-BBB911035655}" type="presOf" srcId="{95A9685C-BDA8-4E12-99F9-BEA61EAAE944}" destId="{F862DC9D-1032-46E7-8A9B-E54D74442082}" srcOrd="0" destOrd="0" presId="urn:microsoft.com/office/officeart/2005/8/layout/default"/>
    <dgm:cxn modelId="{835A9733-4C33-41DA-BB00-A39AE4E159EE}" srcId="{664E93AD-A885-4465-B2EA-047D351FCA08}" destId="{0A39EF23-A293-435E-9B93-CDEE6F98640D}" srcOrd="1" destOrd="0" parTransId="{FCBCA6FE-C211-4099-9344-293C1229A95B}" sibTransId="{EF438934-B917-4DA4-9987-A839FA39090E}"/>
    <dgm:cxn modelId="{5786C367-A0FC-49B7-866F-B1978CAECE53}" type="presOf" srcId="{664E93AD-A885-4465-B2EA-047D351FCA08}" destId="{2BBC8C09-B6F9-40E1-8348-8A476CE48FAE}" srcOrd="0" destOrd="0" presId="urn:microsoft.com/office/officeart/2005/8/layout/default"/>
    <dgm:cxn modelId="{B7B7AD73-1788-4066-B885-4E248203DEAC}" type="presOf" srcId="{8AF323C8-2B57-49FB-9355-1B936F0054F1}" destId="{941D0980-7FB1-4E49-8ABA-5D2DD0EA7333}" srcOrd="0" destOrd="0" presId="urn:microsoft.com/office/officeart/2005/8/layout/default"/>
    <dgm:cxn modelId="{C6DF0A7B-4B8B-4D9F-806F-5CD9D6103284}" srcId="{664E93AD-A885-4465-B2EA-047D351FCA08}" destId="{5ECC3B0F-54A6-4756-96E1-3EAC7DCF54CE}" srcOrd="2" destOrd="0" parTransId="{F5EF9768-0CC7-4B0A-A17D-CF367B875708}" sibTransId="{0A6EAE93-0FEA-4E9F-AA83-23C8048987A9}"/>
    <dgm:cxn modelId="{9CB9197E-03F7-429D-B7C8-95FBE1543FE5}" type="presOf" srcId="{1BCB495D-B49C-4DEC-A36D-4ADCCE0D27BA}" destId="{31E349D7-4946-4335-A645-399499D54B3B}" srcOrd="0" destOrd="0" presId="urn:microsoft.com/office/officeart/2005/8/layout/default"/>
    <dgm:cxn modelId="{3A1BE1AE-C0B3-4C2E-9074-63D6A6D72FFC}" srcId="{664E93AD-A885-4465-B2EA-047D351FCA08}" destId="{8AF323C8-2B57-49FB-9355-1B936F0054F1}" srcOrd="3" destOrd="0" parTransId="{2B72E5B3-76D3-46C6-9C51-8A76B98E52D2}" sibTransId="{4E4D7F63-460E-4134-A30B-A63E5C24AD49}"/>
    <dgm:cxn modelId="{87430FD2-4462-4BCC-870F-30DC01ED06B0}" type="presOf" srcId="{0A39EF23-A293-435E-9B93-CDEE6F98640D}" destId="{790FACAE-9675-4D00-8512-C2568875F159}" srcOrd="0" destOrd="0" presId="urn:microsoft.com/office/officeart/2005/8/layout/default"/>
    <dgm:cxn modelId="{90ED76EC-7641-428E-B0D2-0A71F670F940}" srcId="{664E93AD-A885-4465-B2EA-047D351FCA08}" destId="{1BCB495D-B49C-4DEC-A36D-4ADCCE0D27BA}" srcOrd="0" destOrd="0" parTransId="{4C745516-26EE-47FE-BA20-26A55F32FA3A}" sibTransId="{82BAFA25-ED56-425C-B5FE-C4FD60021226}"/>
    <dgm:cxn modelId="{38D30015-CAF6-4B7D-9CDE-F458F207DAEB}" type="presParOf" srcId="{2BBC8C09-B6F9-40E1-8348-8A476CE48FAE}" destId="{31E349D7-4946-4335-A645-399499D54B3B}" srcOrd="0" destOrd="0" presId="urn:microsoft.com/office/officeart/2005/8/layout/default"/>
    <dgm:cxn modelId="{E9BD61DE-515D-460D-9FDC-A5C42EF615E7}" type="presParOf" srcId="{2BBC8C09-B6F9-40E1-8348-8A476CE48FAE}" destId="{C7D78B0F-D94C-488B-AFE1-10A6F85434DE}" srcOrd="1" destOrd="0" presId="urn:microsoft.com/office/officeart/2005/8/layout/default"/>
    <dgm:cxn modelId="{33F96E1D-960A-47C3-B84C-F4531C173E61}" type="presParOf" srcId="{2BBC8C09-B6F9-40E1-8348-8A476CE48FAE}" destId="{790FACAE-9675-4D00-8512-C2568875F159}" srcOrd="2" destOrd="0" presId="urn:microsoft.com/office/officeart/2005/8/layout/default"/>
    <dgm:cxn modelId="{04355E79-AB94-41D6-9FAE-C3002BACF657}" type="presParOf" srcId="{2BBC8C09-B6F9-40E1-8348-8A476CE48FAE}" destId="{4EA3A8DE-08BB-476E-9353-9B5ECF68341D}" srcOrd="3" destOrd="0" presId="urn:microsoft.com/office/officeart/2005/8/layout/default"/>
    <dgm:cxn modelId="{7E864618-D65D-4D12-B689-377CD7F24EA4}" type="presParOf" srcId="{2BBC8C09-B6F9-40E1-8348-8A476CE48FAE}" destId="{CE1A5D56-1C98-4769-BDF5-9C0B7418AD13}" srcOrd="4" destOrd="0" presId="urn:microsoft.com/office/officeart/2005/8/layout/default"/>
    <dgm:cxn modelId="{939667FE-CBBE-45D0-A1D5-A8FF139E2AF1}" type="presParOf" srcId="{2BBC8C09-B6F9-40E1-8348-8A476CE48FAE}" destId="{152E9872-B272-422D-B0C3-89987ABC38D5}" srcOrd="5" destOrd="0" presId="urn:microsoft.com/office/officeart/2005/8/layout/default"/>
    <dgm:cxn modelId="{07BAEA76-9235-4370-AB29-57AABD224E72}" type="presParOf" srcId="{2BBC8C09-B6F9-40E1-8348-8A476CE48FAE}" destId="{941D0980-7FB1-4E49-8ABA-5D2DD0EA7333}" srcOrd="6" destOrd="0" presId="urn:microsoft.com/office/officeart/2005/8/layout/default"/>
    <dgm:cxn modelId="{A3807A03-5139-4C7F-A294-B640F913428A}" type="presParOf" srcId="{2BBC8C09-B6F9-40E1-8348-8A476CE48FAE}" destId="{1A15E307-4BF7-4611-97C7-41F49BA7DB24}" srcOrd="7" destOrd="0" presId="urn:microsoft.com/office/officeart/2005/8/layout/default"/>
    <dgm:cxn modelId="{8B4158A3-81C2-4411-B455-16CC966C8A32}" type="presParOf" srcId="{2BBC8C09-B6F9-40E1-8348-8A476CE48FAE}" destId="{F862DC9D-1032-46E7-8A9B-E54D7444208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50AD44-81E5-44DE-ACC9-34A68F4E858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6C9691C-1921-4917-88BC-E20711007656}">
      <dgm:prSet/>
      <dgm:spPr/>
      <dgm:t>
        <a:bodyPr/>
        <a:lstStyle/>
        <a:p>
          <a:r>
            <a:rPr lang="en-US" b="1"/>
            <a:t>Riset pengguna </a:t>
          </a:r>
          <a:r>
            <a:rPr lang="en-US"/>
            <a:t>adalah penelitian yang tidak dapat dipisahkan dari proses perancangan karena diperlukan untuk menyusun pertimbangan dari kemungkinan terhadap suatu target atau sasaran pengguna yang dituju. </a:t>
          </a:r>
        </a:p>
      </dgm:t>
    </dgm:pt>
    <dgm:pt modelId="{C1B5089A-29ED-4D0F-AD31-905C5B80E85B}" type="parTrans" cxnId="{0A3F6AAA-56A9-47EB-8241-67F6CC2C1394}">
      <dgm:prSet/>
      <dgm:spPr/>
      <dgm:t>
        <a:bodyPr/>
        <a:lstStyle/>
        <a:p>
          <a:endParaRPr lang="en-US"/>
        </a:p>
      </dgm:t>
    </dgm:pt>
    <dgm:pt modelId="{26F0A068-25C6-44BE-A037-88BB83B0DDAD}" type="sibTrans" cxnId="{0A3F6AAA-56A9-47EB-8241-67F6CC2C1394}">
      <dgm:prSet/>
      <dgm:spPr/>
      <dgm:t>
        <a:bodyPr/>
        <a:lstStyle/>
        <a:p>
          <a:endParaRPr lang="en-US"/>
        </a:p>
      </dgm:t>
    </dgm:pt>
    <dgm:pt modelId="{27FC7C86-8ACA-442F-8581-044440F79E4B}">
      <dgm:prSet/>
      <dgm:spPr/>
      <dgm:t>
        <a:bodyPr/>
        <a:lstStyle/>
        <a:p>
          <a:r>
            <a:rPr lang="en-US" b="1"/>
            <a:t>Riset objek material </a:t>
          </a:r>
          <a:r>
            <a:rPr lang="en-US"/>
            <a:t>lebih pada mengumpulkan informasi terkait dengan masalah yang akan dipecahkan atau masalah yang akan dirancang solusinya dengan desain itu sendiri.</a:t>
          </a:r>
        </a:p>
      </dgm:t>
    </dgm:pt>
    <dgm:pt modelId="{9BA92E17-5F54-4424-B667-0FE635840D0A}" type="parTrans" cxnId="{B213966E-740A-489A-894B-B9A7A7880ADC}">
      <dgm:prSet/>
      <dgm:spPr/>
      <dgm:t>
        <a:bodyPr/>
        <a:lstStyle/>
        <a:p>
          <a:endParaRPr lang="en-US"/>
        </a:p>
      </dgm:t>
    </dgm:pt>
    <dgm:pt modelId="{085E7809-F115-4893-BE81-0D289E096C83}" type="sibTrans" cxnId="{B213966E-740A-489A-894B-B9A7A7880ADC}">
      <dgm:prSet/>
      <dgm:spPr/>
      <dgm:t>
        <a:bodyPr/>
        <a:lstStyle/>
        <a:p>
          <a:endParaRPr lang="en-US"/>
        </a:p>
      </dgm:t>
    </dgm:pt>
    <dgm:pt modelId="{1222FE7E-738F-4A4C-9202-3692BE339FE4}" type="pres">
      <dgm:prSet presAssocID="{F450AD44-81E5-44DE-ACC9-34A68F4E858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1A46ED-A63A-4780-8259-BF71E65D846D}" type="pres">
      <dgm:prSet presAssocID="{16C9691C-1921-4917-88BC-E20711007656}" presName="hierRoot1" presStyleCnt="0"/>
      <dgm:spPr/>
    </dgm:pt>
    <dgm:pt modelId="{5F1FEEC1-9A97-4C7A-8ACC-B245941F267E}" type="pres">
      <dgm:prSet presAssocID="{16C9691C-1921-4917-88BC-E20711007656}" presName="composite" presStyleCnt="0"/>
      <dgm:spPr/>
    </dgm:pt>
    <dgm:pt modelId="{0D203BF1-23F6-40E2-812E-761E4C95D86A}" type="pres">
      <dgm:prSet presAssocID="{16C9691C-1921-4917-88BC-E20711007656}" presName="background" presStyleLbl="node0" presStyleIdx="0" presStyleCnt="2"/>
      <dgm:spPr/>
    </dgm:pt>
    <dgm:pt modelId="{E63212F2-3E23-47C8-8A2B-8D226D3FEBCE}" type="pres">
      <dgm:prSet presAssocID="{16C9691C-1921-4917-88BC-E20711007656}" presName="text" presStyleLbl="fgAcc0" presStyleIdx="0" presStyleCnt="2">
        <dgm:presLayoutVars>
          <dgm:chPref val="3"/>
        </dgm:presLayoutVars>
      </dgm:prSet>
      <dgm:spPr/>
    </dgm:pt>
    <dgm:pt modelId="{24304103-7EEF-4F2C-BBED-367C086663DD}" type="pres">
      <dgm:prSet presAssocID="{16C9691C-1921-4917-88BC-E20711007656}" presName="hierChild2" presStyleCnt="0"/>
      <dgm:spPr/>
    </dgm:pt>
    <dgm:pt modelId="{6663D734-EB3F-462A-A3E5-F83ED8DD311B}" type="pres">
      <dgm:prSet presAssocID="{27FC7C86-8ACA-442F-8581-044440F79E4B}" presName="hierRoot1" presStyleCnt="0"/>
      <dgm:spPr/>
    </dgm:pt>
    <dgm:pt modelId="{952957A7-5506-4A64-AD9D-77A7675091E3}" type="pres">
      <dgm:prSet presAssocID="{27FC7C86-8ACA-442F-8581-044440F79E4B}" presName="composite" presStyleCnt="0"/>
      <dgm:spPr/>
    </dgm:pt>
    <dgm:pt modelId="{AE35D89E-99C8-4D5F-977C-A7499192CAFE}" type="pres">
      <dgm:prSet presAssocID="{27FC7C86-8ACA-442F-8581-044440F79E4B}" presName="background" presStyleLbl="node0" presStyleIdx="1" presStyleCnt="2"/>
      <dgm:spPr/>
    </dgm:pt>
    <dgm:pt modelId="{72746622-874A-4A99-A9BE-7FD583D79D37}" type="pres">
      <dgm:prSet presAssocID="{27FC7C86-8ACA-442F-8581-044440F79E4B}" presName="text" presStyleLbl="fgAcc0" presStyleIdx="1" presStyleCnt="2">
        <dgm:presLayoutVars>
          <dgm:chPref val="3"/>
        </dgm:presLayoutVars>
      </dgm:prSet>
      <dgm:spPr/>
    </dgm:pt>
    <dgm:pt modelId="{2AE8DD36-A9CB-417F-8918-6DB1F690EA22}" type="pres">
      <dgm:prSet presAssocID="{27FC7C86-8ACA-442F-8581-044440F79E4B}" presName="hierChild2" presStyleCnt="0"/>
      <dgm:spPr/>
    </dgm:pt>
  </dgm:ptLst>
  <dgm:cxnLst>
    <dgm:cxn modelId="{B213966E-740A-489A-894B-B9A7A7880ADC}" srcId="{F450AD44-81E5-44DE-ACC9-34A68F4E858F}" destId="{27FC7C86-8ACA-442F-8581-044440F79E4B}" srcOrd="1" destOrd="0" parTransId="{9BA92E17-5F54-4424-B667-0FE635840D0A}" sibTransId="{085E7809-F115-4893-BE81-0D289E096C83}"/>
    <dgm:cxn modelId="{A04E989B-2807-484D-A089-8509A3B388B2}" type="presOf" srcId="{16C9691C-1921-4917-88BC-E20711007656}" destId="{E63212F2-3E23-47C8-8A2B-8D226D3FEBCE}" srcOrd="0" destOrd="0" presId="urn:microsoft.com/office/officeart/2005/8/layout/hierarchy1"/>
    <dgm:cxn modelId="{0A3F6AAA-56A9-47EB-8241-67F6CC2C1394}" srcId="{F450AD44-81E5-44DE-ACC9-34A68F4E858F}" destId="{16C9691C-1921-4917-88BC-E20711007656}" srcOrd="0" destOrd="0" parTransId="{C1B5089A-29ED-4D0F-AD31-905C5B80E85B}" sibTransId="{26F0A068-25C6-44BE-A037-88BB83B0DDAD}"/>
    <dgm:cxn modelId="{17B132B2-904F-42D0-912B-214A50682882}" type="presOf" srcId="{F450AD44-81E5-44DE-ACC9-34A68F4E858F}" destId="{1222FE7E-738F-4A4C-9202-3692BE339FE4}" srcOrd="0" destOrd="0" presId="urn:microsoft.com/office/officeart/2005/8/layout/hierarchy1"/>
    <dgm:cxn modelId="{5BC7E6E7-FBF6-4DAD-ACF8-BFE71419C75C}" type="presOf" srcId="{27FC7C86-8ACA-442F-8581-044440F79E4B}" destId="{72746622-874A-4A99-A9BE-7FD583D79D37}" srcOrd="0" destOrd="0" presId="urn:microsoft.com/office/officeart/2005/8/layout/hierarchy1"/>
    <dgm:cxn modelId="{DB6AF87B-D627-4E61-886B-2B0C1FA604E2}" type="presParOf" srcId="{1222FE7E-738F-4A4C-9202-3692BE339FE4}" destId="{F71A46ED-A63A-4780-8259-BF71E65D846D}" srcOrd="0" destOrd="0" presId="urn:microsoft.com/office/officeart/2005/8/layout/hierarchy1"/>
    <dgm:cxn modelId="{C5F30F34-5524-4008-ACFC-5FC7491E1892}" type="presParOf" srcId="{F71A46ED-A63A-4780-8259-BF71E65D846D}" destId="{5F1FEEC1-9A97-4C7A-8ACC-B245941F267E}" srcOrd="0" destOrd="0" presId="urn:microsoft.com/office/officeart/2005/8/layout/hierarchy1"/>
    <dgm:cxn modelId="{50F69812-30B1-4461-8AAD-D4F48FDD0246}" type="presParOf" srcId="{5F1FEEC1-9A97-4C7A-8ACC-B245941F267E}" destId="{0D203BF1-23F6-40E2-812E-761E4C95D86A}" srcOrd="0" destOrd="0" presId="urn:microsoft.com/office/officeart/2005/8/layout/hierarchy1"/>
    <dgm:cxn modelId="{344046F8-600B-4871-BA28-4510F495B17D}" type="presParOf" srcId="{5F1FEEC1-9A97-4C7A-8ACC-B245941F267E}" destId="{E63212F2-3E23-47C8-8A2B-8D226D3FEBCE}" srcOrd="1" destOrd="0" presId="urn:microsoft.com/office/officeart/2005/8/layout/hierarchy1"/>
    <dgm:cxn modelId="{47D9F048-37D7-4580-87EA-E870F0004903}" type="presParOf" srcId="{F71A46ED-A63A-4780-8259-BF71E65D846D}" destId="{24304103-7EEF-4F2C-BBED-367C086663DD}" srcOrd="1" destOrd="0" presId="urn:microsoft.com/office/officeart/2005/8/layout/hierarchy1"/>
    <dgm:cxn modelId="{4BD10C31-6967-45D9-8A54-EEA8AB6CE2C5}" type="presParOf" srcId="{1222FE7E-738F-4A4C-9202-3692BE339FE4}" destId="{6663D734-EB3F-462A-A3E5-F83ED8DD311B}" srcOrd="1" destOrd="0" presId="urn:microsoft.com/office/officeart/2005/8/layout/hierarchy1"/>
    <dgm:cxn modelId="{D96E2E93-B252-47D6-BB2A-DCA17E462C71}" type="presParOf" srcId="{6663D734-EB3F-462A-A3E5-F83ED8DD311B}" destId="{952957A7-5506-4A64-AD9D-77A7675091E3}" srcOrd="0" destOrd="0" presId="urn:microsoft.com/office/officeart/2005/8/layout/hierarchy1"/>
    <dgm:cxn modelId="{2749B5A2-7261-43F2-8E05-1D76573EEEBF}" type="presParOf" srcId="{952957A7-5506-4A64-AD9D-77A7675091E3}" destId="{AE35D89E-99C8-4D5F-977C-A7499192CAFE}" srcOrd="0" destOrd="0" presId="urn:microsoft.com/office/officeart/2005/8/layout/hierarchy1"/>
    <dgm:cxn modelId="{08D93AB5-C363-497A-947D-E85FA5AAC374}" type="presParOf" srcId="{952957A7-5506-4A64-AD9D-77A7675091E3}" destId="{72746622-874A-4A99-A9BE-7FD583D79D37}" srcOrd="1" destOrd="0" presId="urn:microsoft.com/office/officeart/2005/8/layout/hierarchy1"/>
    <dgm:cxn modelId="{74F748D1-8342-4194-88BC-A978F084125A}" type="presParOf" srcId="{6663D734-EB3F-462A-A3E5-F83ED8DD311B}" destId="{2AE8DD36-A9CB-417F-8918-6DB1F690EA2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1197A9-2310-4441-99C3-75531499BDAF}">
      <dsp:nvSpPr>
        <dsp:cNvPr id="0" name=""/>
        <dsp:cNvSpPr/>
      </dsp:nvSpPr>
      <dsp:spPr>
        <a:xfrm>
          <a:off x="3170" y="1028809"/>
          <a:ext cx="2263407" cy="143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FCF101-773B-40B0-AE88-4BB696D467E9}">
      <dsp:nvSpPr>
        <dsp:cNvPr id="0" name=""/>
        <dsp:cNvSpPr/>
      </dsp:nvSpPr>
      <dsp:spPr>
        <a:xfrm>
          <a:off x="254659" y="1267725"/>
          <a:ext cx="2263407" cy="143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Tahapan Proposal</a:t>
          </a:r>
        </a:p>
      </dsp:txBody>
      <dsp:txXfrm>
        <a:off x="296755" y="1309821"/>
        <a:ext cx="2179215" cy="1353072"/>
      </dsp:txXfrm>
    </dsp:sp>
    <dsp:sp modelId="{9D18CD33-EB74-4025-A7E0-007A37BB09A2}">
      <dsp:nvSpPr>
        <dsp:cNvPr id="0" name=""/>
        <dsp:cNvSpPr/>
      </dsp:nvSpPr>
      <dsp:spPr>
        <a:xfrm>
          <a:off x="2769557" y="1028809"/>
          <a:ext cx="2263407" cy="143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1A7BCB-C519-48AA-8D4C-D6FEE6218D3F}">
      <dsp:nvSpPr>
        <dsp:cNvPr id="0" name=""/>
        <dsp:cNvSpPr/>
      </dsp:nvSpPr>
      <dsp:spPr>
        <a:xfrm>
          <a:off x="3021047" y="1267725"/>
          <a:ext cx="2263407" cy="143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Tahapan pelaksanaan Penelitian</a:t>
          </a:r>
        </a:p>
      </dsp:txBody>
      <dsp:txXfrm>
        <a:off x="3063143" y="1309821"/>
        <a:ext cx="2179215" cy="1353072"/>
      </dsp:txXfrm>
    </dsp:sp>
    <dsp:sp modelId="{608AA6FA-053F-44F7-A42E-608F97DEEC1E}">
      <dsp:nvSpPr>
        <dsp:cNvPr id="0" name=""/>
        <dsp:cNvSpPr/>
      </dsp:nvSpPr>
      <dsp:spPr>
        <a:xfrm>
          <a:off x="5535944" y="1028809"/>
          <a:ext cx="2263407" cy="143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786A5-2FFB-4A06-9F80-59A86C3CE0A1}">
      <dsp:nvSpPr>
        <dsp:cNvPr id="0" name=""/>
        <dsp:cNvSpPr/>
      </dsp:nvSpPr>
      <dsp:spPr>
        <a:xfrm>
          <a:off x="5787434" y="1267725"/>
          <a:ext cx="2263407" cy="143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Tahapan Rancangan Desain </a:t>
          </a:r>
        </a:p>
      </dsp:txBody>
      <dsp:txXfrm>
        <a:off x="5829530" y="1309821"/>
        <a:ext cx="2179215" cy="1353072"/>
      </dsp:txXfrm>
    </dsp:sp>
    <dsp:sp modelId="{7AECEBC9-48BD-4B09-9349-2BE1EE22A3FD}">
      <dsp:nvSpPr>
        <dsp:cNvPr id="0" name=""/>
        <dsp:cNvSpPr/>
      </dsp:nvSpPr>
      <dsp:spPr>
        <a:xfrm>
          <a:off x="8302332" y="1028809"/>
          <a:ext cx="2263407" cy="143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99DD6-03F5-49BA-8FAF-3628B0513C16}">
      <dsp:nvSpPr>
        <dsp:cNvPr id="0" name=""/>
        <dsp:cNvSpPr/>
      </dsp:nvSpPr>
      <dsp:spPr>
        <a:xfrm>
          <a:off x="8553822" y="1267725"/>
          <a:ext cx="2263407" cy="143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Tahapan Pelaporan hasil</a:t>
          </a:r>
        </a:p>
      </dsp:txBody>
      <dsp:txXfrm>
        <a:off x="8595918" y="1309821"/>
        <a:ext cx="2179215" cy="13530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F9D86F-EEE7-4537-BFB9-F4E86144B105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05A2F1-FC75-4E4A-89B4-E08D2025506B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Secara umum, riset adalah mencari informasi tentang sesuatu. </a:t>
          </a:r>
          <a:endParaRPr lang="en-US" sz="3300" kern="1200"/>
        </a:p>
      </dsp:txBody>
      <dsp:txXfrm>
        <a:off x="696297" y="538547"/>
        <a:ext cx="4171627" cy="2590157"/>
      </dsp:txXfrm>
    </dsp:sp>
    <dsp:sp modelId="{3879A28F-032D-4DB8-A708-954767A4B020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78188-4D35-4E32-8257-10FDF0FE05E6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Riset dapat dibedakan menjadi dua tipe, yakni riset non-ilmiah (sehari-hari) dan riset ilmiah</a:t>
          </a:r>
          <a:endParaRPr lang="en-US" sz="3300" kern="1200"/>
        </a:p>
      </dsp:txBody>
      <dsp:txXfrm>
        <a:off x="5991936" y="538547"/>
        <a:ext cx="4171627" cy="259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349D7-4946-4335-A645-399499D54B3B}">
      <dsp:nvSpPr>
        <dsp:cNvPr id="0" name=""/>
        <dsp:cNvSpPr/>
      </dsp:nvSpPr>
      <dsp:spPr>
        <a:xfrm>
          <a:off x="819983" y="2124"/>
          <a:ext cx="2868885" cy="17213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Fenomena</a:t>
          </a:r>
        </a:p>
      </dsp:txBody>
      <dsp:txXfrm>
        <a:off x="819983" y="2124"/>
        <a:ext cx="2868885" cy="1721331"/>
      </dsp:txXfrm>
    </dsp:sp>
    <dsp:sp modelId="{790FACAE-9675-4D00-8512-C2568875F159}">
      <dsp:nvSpPr>
        <dsp:cNvPr id="0" name=""/>
        <dsp:cNvSpPr/>
      </dsp:nvSpPr>
      <dsp:spPr>
        <a:xfrm>
          <a:off x="3975757" y="2124"/>
          <a:ext cx="2868885" cy="1721331"/>
        </a:xfrm>
        <a:prstGeom prst="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Penelitian</a:t>
          </a:r>
        </a:p>
      </dsp:txBody>
      <dsp:txXfrm>
        <a:off x="3975757" y="2124"/>
        <a:ext cx="2868885" cy="1721331"/>
      </dsp:txXfrm>
    </dsp:sp>
    <dsp:sp modelId="{CE1A5D56-1C98-4769-BDF5-9C0B7418AD13}">
      <dsp:nvSpPr>
        <dsp:cNvPr id="0" name=""/>
        <dsp:cNvSpPr/>
      </dsp:nvSpPr>
      <dsp:spPr>
        <a:xfrm>
          <a:off x="7131531" y="2124"/>
          <a:ext cx="2868885" cy="1721331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Pengumpulan data</a:t>
          </a:r>
        </a:p>
      </dsp:txBody>
      <dsp:txXfrm>
        <a:off x="7131531" y="2124"/>
        <a:ext cx="2868885" cy="1721331"/>
      </dsp:txXfrm>
    </dsp:sp>
    <dsp:sp modelId="{941D0980-7FB1-4E49-8ABA-5D2DD0EA7333}">
      <dsp:nvSpPr>
        <dsp:cNvPr id="0" name=""/>
        <dsp:cNvSpPr/>
      </dsp:nvSpPr>
      <dsp:spPr>
        <a:xfrm>
          <a:off x="2397870" y="2010343"/>
          <a:ext cx="2868885" cy="1721331"/>
        </a:xfrm>
        <a:prstGeom prst="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Perancangan</a:t>
          </a:r>
        </a:p>
      </dsp:txBody>
      <dsp:txXfrm>
        <a:off x="2397870" y="2010343"/>
        <a:ext cx="2868885" cy="1721331"/>
      </dsp:txXfrm>
    </dsp:sp>
    <dsp:sp modelId="{F862DC9D-1032-46E7-8A9B-E54D74442082}">
      <dsp:nvSpPr>
        <dsp:cNvPr id="0" name=""/>
        <dsp:cNvSpPr/>
      </dsp:nvSpPr>
      <dsp:spPr>
        <a:xfrm>
          <a:off x="5553644" y="2010343"/>
          <a:ext cx="2868885" cy="1721331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Pemecahan Masalah</a:t>
          </a:r>
        </a:p>
      </dsp:txBody>
      <dsp:txXfrm>
        <a:off x="5553644" y="2010343"/>
        <a:ext cx="2868885" cy="17213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03BF1-23F6-40E2-812E-761E4C95D86A}">
      <dsp:nvSpPr>
        <dsp:cNvPr id="0" name=""/>
        <dsp:cNvSpPr/>
      </dsp:nvSpPr>
      <dsp:spPr>
        <a:xfrm>
          <a:off x="1320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212F2-3E23-47C8-8A2B-8D226D3FEBCE}">
      <dsp:nvSpPr>
        <dsp:cNvPr id="0" name=""/>
        <dsp:cNvSpPr/>
      </dsp:nvSpPr>
      <dsp:spPr>
        <a:xfrm>
          <a:off x="516452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Riset pengguna </a:t>
          </a:r>
          <a:r>
            <a:rPr lang="en-US" sz="2300" kern="1200"/>
            <a:t>adalah penelitian yang tidak dapat dipisahkan dari proses perancangan karena diperlukan untuk menyusun pertimbangan dari kemungkinan terhadap suatu target atau sasaran pengguna yang dituju. </a:t>
          </a:r>
        </a:p>
      </dsp:txBody>
      <dsp:txXfrm>
        <a:off x="602678" y="725825"/>
        <a:ext cx="4463730" cy="2771523"/>
      </dsp:txXfrm>
    </dsp:sp>
    <dsp:sp modelId="{AE35D89E-99C8-4D5F-977C-A7499192CAFE}">
      <dsp:nvSpPr>
        <dsp:cNvPr id="0" name=""/>
        <dsp:cNvSpPr/>
      </dsp:nvSpPr>
      <dsp:spPr>
        <a:xfrm>
          <a:off x="5667765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746622-874A-4A99-A9BE-7FD583D79D37}">
      <dsp:nvSpPr>
        <dsp:cNvPr id="0" name=""/>
        <dsp:cNvSpPr/>
      </dsp:nvSpPr>
      <dsp:spPr>
        <a:xfrm>
          <a:off x="6182897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Riset objek material </a:t>
          </a:r>
          <a:r>
            <a:rPr lang="en-US" sz="2300" kern="1200"/>
            <a:t>lebih pada mengumpulkan informasi terkait dengan masalah yang akan dipecahkan atau masalah yang akan dirancang solusinya dengan desain itu sendiri.</a:t>
          </a:r>
        </a:p>
      </dsp:txBody>
      <dsp:txXfrm>
        <a:off x="6269123" y="725825"/>
        <a:ext cx="4463730" cy="27715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5E23A-84D3-70EF-648E-E1A7055B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E499B-40B2-2D72-11C9-203032E6F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596F6-87B0-716B-414E-C1F5EB854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D9CAE-3693-A155-507A-AB02E270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5C124-F587-3EEA-3E95-593E6912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5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D7117-D450-5DB8-9AF9-42936A2E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55CB0F-26ED-8DC5-30AE-D3F622A9F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CEBA4-B083-D408-821F-64FB52EB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74D6D-30E1-08F0-92D9-AF8589982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F6E16-8F64-F002-7415-87E5A83A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7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B3BD8A-6575-715A-8ACA-47087826B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9CE875-B6D5-13D7-96E1-FD285E284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B5338-2FD4-9BF2-7B10-78101422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6E7E3-2239-9FD9-053F-DA67EA748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7B385-4A73-7BF4-3663-4BF0F9393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6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56AA6-BA41-3362-677D-431C00868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4B02A-FE98-3C13-8BA7-272972E3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98F88-D4CC-0562-3AD9-9A043E9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87BD5-424B-37AF-CC7B-64E39FAC7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9180-11AB-315C-9083-C8AF20722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6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CD8DF-BDC8-8AEC-9915-0C9D3EB75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FC698-881F-498D-C6D7-6B8B5EB71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13EEB-EDBC-EDB5-A433-71E50BC9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94FDD-6B73-A117-62DA-4DAAE95A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23E5E-79CB-951F-26C7-4A116F350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5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08997-94F9-9260-36F6-2BBED5E11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59E12-4673-DAB6-B986-6C2DEE59A2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D5173-542A-5F40-3E66-49C4081FE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7AD4B-B7B9-3495-1D1E-4F6778F6D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F5A0F-5153-F9E9-AF60-8D742F25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BD2F06-EFE6-6038-A309-48B3044B6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0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87F2B-70BE-B7FF-57D1-1B1AB9399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BE52A-FA73-773F-68BC-8ECA17284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2706C1-4214-6364-1613-EF5AAF2C3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F92638-6302-CE1C-7637-103F85CC4F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F9781F-7904-6EB9-DC8E-F105CB8EE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6B5987-2061-86B9-5DB2-009909CA2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F01BDA-25E7-4AE7-0387-623D8B2E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FC7007-2E46-940C-7BFC-8E1D40BDE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190C0-439D-6821-19DA-976FAE135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E827BB-FC98-915F-1874-82B6424C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B0C86-9FD4-B3FB-BAF7-313B7B4B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2EB304-5EE8-DF79-E585-AB309A386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0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1D25DE-8CB7-A039-0BCC-233F5CEF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D864E5-4309-D19E-CBA8-443283FB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86B72-4127-6841-5C12-9D3344D17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7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46595-B70C-D5E1-65F7-220516E6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3DCD3-57E1-7704-48FD-841AA1D88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108AF-55F3-8E09-384D-27E607316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8215C-3F52-AD40-5393-5F62D7CB0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8F892-F8DB-B444-FCC2-949532B35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620AB-6DCF-AC89-D235-F40091EF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7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858C9-2074-C313-1F4D-30FF3C677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45F5CD-C1DB-7609-472A-8AE597A819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85D0C-BBA5-BFD5-55B3-4C8A1E299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2BC47-2EF4-F1DA-FEB6-4E606568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3FF3D-0C0E-9350-75EA-6CC9BEDAC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AB000-04AF-C551-254B-EA5224483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4ACEC-BAC3-6E7C-78C8-5F943B88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1799AE-7D7E-C420-FD36-4D7F012B7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4EA4A-FD82-6787-E832-B4655914B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448533-BC0E-4308-B726-B98A35AEF74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1190C-E927-B527-4D9E-E03180915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2868F-3E81-51A0-081E-73C7D4513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CD6660-80DB-4908-9B3C-F3DBB50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1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A40DB-A599-6D3D-1A9D-21994AB62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7200"/>
              <a:t>Desain Riset (1)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757FA-5A2C-9BF9-C6FD-984B5E0B2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en-US"/>
              <a:t>Dr. Siti </a:t>
            </a:r>
            <a:r>
              <a:rPr lang="en-US" err="1"/>
              <a:t>Komsiah</a:t>
            </a:r>
            <a:r>
              <a:rPr lang="en-US"/>
              <a:t>, </a:t>
            </a:r>
            <a:r>
              <a:rPr lang="en-US" err="1"/>
              <a:t>S.Ip</a:t>
            </a:r>
            <a:r>
              <a:rPr lang="en-US"/>
              <a:t>, </a:t>
            </a:r>
            <a:r>
              <a:rPr lang="en-US" err="1"/>
              <a:t>M.Si</a:t>
            </a:r>
            <a:r>
              <a:rPr lang="en-US"/>
              <a:t> (081310336419)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454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ED604F-33DD-FBAC-A456-DE6D299C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spc="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40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40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SET  D</a:t>
            </a:r>
            <a:r>
              <a:rPr lang="en-US" sz="40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</a:t>
            </a:r>
            <a:r>
              <a:rPr lang="en-US" sz="4000" spc="-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40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4000" spc="29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40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4000" spc="1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40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NTE</a:t>
            </a:r>
            <a:r>
              <a:rPr lang="en-US" sz="40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40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  D</a:t>
            </a:r>
            <a:r>
              <a:rPr lang="en-US" sz="40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4000" spc="-1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40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4000" spc="-5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40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EA8915-A471-0A6E-961F-B596995D7A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950967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0514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8F46D7-13EF-97E2-C864-F2F36ED1A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Contoh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3008E-F7DA-EC2E-D3DD-452D00334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200" err="1"/>
              <a:t>Masalah</a:t>
            </a:r>
            <a:r>
              <a:rPr lang="en-US" sz="2200"/>
              <a:t> : </a:t>
            </a:r>
            <a:r>
              <a:rPr lang="en-US" sz="2200" err="1"/>
              <a:t>Siswa</a:t>
            </a:r>
            <a:r>
              <a:rPr lang="en-US" sz="2200"/>
              <a:t> SMP </a:t>
            </a:r>
            <a:r>
              <a:rPr lang="en-US" sz="2200" err="1"/>
              <a:t>sulit</a:t>
            </a:r>
            <a:r>
              <a:rPr lang="en-US" sz="2200"/>
              <a:t> </a:t>
            </a:r>
            <a:r>
              <a:rPr lang="en-US" sz="2200" err="1"/>
              <a:t>belajar</a:t>
            </a:r>
            <a:r>
              <a:rPr lang="en-US" sz="2200"/>
              <a:t> </a:t>
            </a:r>
            <a:r>
              <a:rPr lang="en-US" sz="2200" err="1"/>
              <a:t>fisika</a:t>
            </a:r>
            <a:r>
              <a:rPr lang="en-US" sz="2200"/>
              <a:t> </a:t>
            </a:r>
            <a:r>
              <a:rPr lang="en-US" sz="2200" err="1"/>
              <a:t>dari</a:t>
            </a:r>
            <a:r>
              <a:rPr lang="en-US" sz="2200"/>
              <a:t> </a:t>
            </a:r>
            <a:r>
              <a:rPr lang="en-US" sz="2200" err="1"/>
              <a:t>buku</a:t>
            </a:r>
            <a:r>
              <a:rPr lang="en-US" sz="2200"/>
              <a:t> </a:t>
            </a:r>
            <a:r>
              <a:rPr lang="en-US" sz="2200" err="1"/>
              <a:t>pelajaran</a:t>
            </a:r>
            <a:r>
              <a:rPr lang="en-US" sz="2200"/>
              <a:t> yang </a:t>
            </a:r>
            <a:r>
              <a:rPr lang="en-US" sz="2200" err="1"/>
              <a:t>tersedia</a:t>
            </a:r>
            <a:endParaRPr lang="en-US" sz="2200"/>
          </a:p>
          <a:p>
            <a:endParaRPr lang="en-US" sz="2200"/>
          </a:p>
          <a:p>
            <a:r>
              <a:rPr lang="en-US" sz="2200" err="1"/>
              <a:t>Riset</a:t>
            </a:r>
            <a:r>
              <a:rPr lang="en-US" sz="2200"/>
              <a:t> </a:t>
            </a:r>
            <a:r>
              <a:rPr lang="en-US" sz="2200" err="1"/>
              <a:t>pengguna</a:t>
            </a:r>
            <a:r>
              <a:rPr lang="en-US" sz="2200"/>
              <a:t> : </a:t>
            </a:r>
            <a:r>
              <a:rPr lang="en-US" sz="2200" err="1"/>
              <a:t>menelurusuri</a:t>
            </a:r>
            <a:r>
              <a:rPr lang="en-US" sz="2200"/>
              <a:t> </a:t>
            </a:r>
            <a:r>
              <a:rPr lang="en-US" sz="2200" err="1"/>
              <a:t>karakteristik</a:t>
            </a:r>
            <a:r>
              <a:rPr lang="en-US" sz="2200"/>
              <a:t> </a:t>
            </a:r>
            <a:r>
              <a:rPr lang="en-US" sz="2200" err="1"/>
              <a:t>siswa</a:t>
            </a:r>
            <a:r>
              <a:rPr lang="en-US" sz="2200"/>
              <a:t> SMP </a:t>
            </a:r>
            <a:r>
              <a:rPr lang="en-US" sz="2200" err="1"/>
              <a:t>dalam</a:t>
            </a:r>
            <a:r>
              <a:rPr lang="en-US" sz="2200"/>
              <a:t> </a:t>
            </a:r>
            <a:r>
              <a:rPr lang="en-US" sz="2200" err="1"/>
              <a:t>belajar</a:t>
            </a:r>
            <a:r>
              <a:rPr lang="en-US" sz="2200"/>
              <a:t>, </a:t>
            </a:r>
            <a:r>
              <a:rPr lang="en-US" sz="2200" err="1"/>
              <a:t>kenapa</a:t>
            </a:r>
            <a:r>
              <a:rPr lang="en-US" sz="2200"/>
              <a:t> </a:t>
            </a:r>
            <a:r>
              <a:rPr lang="en-US" sz="2200" err="1"/>
              <a:t>sulit</a:t>
            </a:r>
            <a:r>
              <a:rPr lang="en-US" sz="2200"/>
              <a:t> </a:t>
            </a:r>
            <a:r>
              <a:rPr lang="en-US" sz="2200" err="1"/>
              <a:t>belajar</a:t>
            </a:r>
            <a:r>
              <a:rPr lang="en-US" sz="2200"/>
              <a:t> </a:t>
            </a:r>
            <a:r>
              <a:rPr lang="en-US" sz="2200" err="1"/>
              <a:t>fisika</a:t>
            </a:r>
            <a:r>
              <a:rPr lang="en-US" sz="2200"/>
              <a:t>, </a:t>
            </a:r>
            <a:r>
              <a:rPr lang="en-US" sz="2200" err="1"/>
              <a:t>apa</a:t>
            </a:r>
            <a:r>
              <a:rPr lang="en-US" sz="2200"/>
              <a:t> </a:t>
            </a:r>
            <a:r>
              <a:rPr lang="en-US" sz="2200" err="1"/>
              <a:t>saja</a:t>
            </a:r>
            <a:r>
              <a:rPr lang="en-US" sz="2200"/>
              <a:t> </a:t>
            </a:r>
            <a:r>
              <a:rPr lang="en-US" sz="2200" err="1"/>
              <a:t>aspek</a:t>
            </a:r>
            <a:r>
              <a:rPr lang="en-US" sz="2200"/>
              <a:t> </a:t>
            </a:r>
            <a:r>
              <a:rPr lang="en-US" sz="2200" err="1"/>
              <a:t>atau</a:t>
            </a:r>
            <a:r>
              <a:rPr lang="en-US" sz="2200"/>
              <a:t> </a:t>
            </a:r>
            <a:r>
              <a:rPr lang="en-US" sz="2200" err="1"/>
              <a:t>faktor</a:t>
            </a:r>
            <a:r>
              <a:rPr lang="en-US" sz="2200"/>
              <a:t> yang </a:t>
            </a:r>
            <a:r>
              <a:rPr lang="en-US" sz="2200" err="1"/>
              <a:t>mempengaruhi</a:t>
            </a:r>
            <a:r>
              <a:rPr lang="en-US" sz="2200"/>
              <a:t> </a:t>
            </a:r>
            <a:r>
              <a:rPr lang="en-US" sz="2200" err="1"/>
              <a:t>siswa</a:t>
            </a:r>
            <a:r>
              <a:rPr lang="en-US" sz="2200"/>
              <a:t> </a:t>
            </a:r>
            <a:r>
              <a:rPr lang="en-US" sz="2200" err="1"/>
              <a:t>belajar</a:t>
            </a:r>
            <a:r>
              <a:rPr lang="en-US" sz="2200"/>
              <a:t> </a:t>
            </a:r>
            <a:r>
              <a:rPr lang="en-US" sz="2200" err="1"/>
              <a:t>fisika</a:t>
            </a:r>
            <a:r>
              <a:rPr lang="en-US" sz="2200"/>
              <a:t>, </a:t>
            </a:r>
            <a:r>
              <a:rPr lang="en-US" sz="2200" err="1"/>
              <a:t>apa</a:t>
            </a:r>
            <a:r>
              <a:rPr lang="en-US" sz="2200"/>
              <a:t> </a:t>
            </a:r>
            <a:r>
              <a:rPr lang="en-US" sz="2200" err="1"/>
              <a:t>saja</a:t>
            </a:r>
            <a:r>
              <a:rPr lang="en-US" sz="2200"/>
              <a:t> </a:t>
            </a:r>
            <a:r>
              <a:rPr lang="en-US" sz="2200" err="1"/>
              <a:t>topik</a:t>
            </a:r>
            <a:r>
              <a:rPr lang="en-US" sz="2200"/>
              <a:t> yang </a:t>
            </a:r>
            <a:r>
              <a:rPr lang="en-US" sz="2200" err="1"/>
              <a:t>sulit</a:t>
            </a:r>
            <a:r>
              <a:rPr lang="en-US" sz="2200"/>
              <a:t> </a:t>
            </a:r>
            <a:r>
              <a:rPr lang="en-US" sz="2200" err="1"/>
              <a:t>dipelajari</a:t>
            </a:r>
            <a:r>
              <a:rPr lang="en-US" sz="2200"/>
              <a:t> oleh </a:t>
            </a:r>
            <a:r>
              <a:rPr lang="en-US" sz="2200" err="1"/>
              <a:t>siswa</a:t>
            </a:r>
            <a:r>
              <a:rPr lang="en-US" sz="2200"/>
              <a:t>, </a:t>
            </a:r>
            <a:r>
              <a:rPr lang="en-US" sz="2200" err="1"/>
              <a:t>dsb</a:t>
            </a:r>
            <a:r>
              <a:rPr lang="en-US" sz="2200"/>
              <a:t> </a:t>
            </a:r>
            <a:r>
              <a:rPr lang="en-US" sz="2200" err="1"/>
              <a:t>terkait</a:t>
            </a:r>
            <a:r>
              <a:rPr lang="en-US" sz="2200"/>
              <a:t> </a:t>
            </a:r>
            <a:r>
              <a:rPr lang="en-US" sz="2200" err="1"/>
              <a:t>siswa</a:t>
            </a:r>
            <a:r>
              <a:rPr lang="en-US" sz="2200"/>
              <a:t> SMP </a:t>
            </a:r>
            <a:r>
              <a:rPr lang="en-US" sz="2200" err="1"/>
              <a:t>tersebut</a:t>
            </a:r>
            <a:r>
              <a:rPr lang="en-US" sz="2200"/>
              <a:t> </a:t>
            </a:r>
            <a:r>
              <a:rPr lang="en-US" sz="2200" err="1"/>
              <a:t>belajar</a:t>
            </a:r>
            <a:r>
              <a:rPr lang="en-US" sz="2200"/>
              <a:t> </a:t>
            </a:r>
            <a:r>
              <a:rPr lang="en-US" sz="2200" err="1"/>
              <a:t>fisika</a:t>
            </a:r>
            <a:r>
              <a:rPr lang="en-US" sz="2200"/>
              <a:t>.</a:t>
            </a:r>
          </a:p>
          <a:p>
            <a:r>
              <a:rPr lang="en-US" sz="2200" err="1"/>
              <a:t>Riset</a:t>
            </a:r>
            <a:r>
              <a:rPr lang="en-US" sz="2200"/>
              <a:t> </a:t>
            </a:r>
            <a:r>
              <a:rPr lang="en-US" sz="2200" err="1"/>
              <a:t>Objek</a:t>
            </a:r>
            <a:r>
              <a:rPr lang="en-US" sz="2200"/>
              <a:t> </a:t>
            </a:r>
            <a:r>
              <a:rPr lang="en-US" sz="2200" err="1"/>
              <a:t>materi</a:t>
            </a:r>
            <a:r>
              <a:rPr lang="en-US" sz="2200"/>
              <a:t> : </a:t>
            </a:r>
            <a:r>
              <a:rPr lang="en-US" sz="2200" err="1"/>
              <a:t>menelurusi</a:t>
            </a:r>
            <a:r>
              <a:rPr lang="en-US" sz="2200"/>
              <a:t> </a:t>
            </a:r>
            <a:r>
              <a:rPr lang="en-US" sz="2200" err="1"/>
              <a:t>informasi</a:t>
            </a:r>
            <a:r>
              <a:rPr lang="en-US" sz="2200"/>
              <a:t> </a:t>
            </a:r>
            <a:r>
              <a:rPr lang="en-US" sz="2200" err="1"/>
              <a:t>terkait</a:t>
            </a:r>
            <a:r>
              <a:rPr lang="en-US" sz="2200"/>
              <a:t> </a:t>
            </a:r>
            <a:r>
              <a:rPr lang="en-US" sz="2200" err="1"/>
              <a:t>permasalahan</a:t>
            </a:r>
            <a:r>
              <a:rPr lang="en-US" sz="2200"/>
              <a:t> </a:t>
            </a:r>
            <a:r>
              <a:rPr lang="en-US" sz="2200" err="1"/>
              <a:t>buku</a:t>
            </a:r>
            <a:r>
              <a:rPr lang="en-US" sz="2200"/>
              <a:t> </a:t>
            </a:r>
            <a:r>
              <a:rPr lang="en-US" sz="2200" err="1"/>
              <a:t>pelajaran</a:t>
            </a:r>
            <a:r>
              <a:rPr lang="en-US" sz="2200"/>
              <a:t> </a:t>
            </a:r>
            <a:r>
              <a:rPr lang="en-US" sz="2200" err="1"/>
              <a:t>fisika</a:t>
            </a:r>
            <a:r>
              <a:rPr lang="en-US" sz="2200"/>
              <a:t>, </a:t>
            </a:r>
            <a:r>
              <a:rPr lang="en-US" sz="2200" err="1"/>
              <a:t>apa</a:t>
            </a:r>
            <a:r>
              <a:rPr lang="en-US" sz="2200"/>
              <a:t> </a:t>
            </a:r>
            <a:r>
              <a:rPr lang="en-US" sz="2200" err="1"/>
              <a:t>saja</a:t>
            </a:r>
            <a:r>
              <a:rPr lang="en-US" sz="2200"/>
              <a:t> </a:t>
            </a:r>
            <a:r>
              <a:rPr lang="en-US" sz="2200" err="1"/>
              <a:t>informasi</a:t>
            </a:r>
            <a:r>
              <a:rPr lang="en-US" sz="2200"/>
              <a:t> yang </a:t>
            </a:r>
            <a:r>
              <a:rPr lang="en-US" sz="2200" err="1"/>
              <a:t>ada</a:t>
            </a:r>
            <a:r>
              <a:rPr lang="en-US" sz="2200"/>
              <a:t>, pada </a:t>
            </a:r>
            <a:r>
              <a:rPr lang="en-US" sz="2200" err="1"/>
              <a:t>bagian</a:t>
            </a:r>
            <a:r>
              <a:rPr lang="en-US" sz="2200"/>
              <a:t> mana </a:t>
            </a:r>
            <a:r>
              <a:rPr lang="en-US" sz="2200" err="1"/>
              <a:t>buku</a:t>
            </a:r>
            <a:r>
              <a:rPr lang="en-US" sz="2200"/>
              <a:t> yang </a:t>
            </a:r>
            <a:r>
              <a:rPr lang="en-US" sz="2200" err="1"/>
              <a:t>siswa</a:t>
            </a:r>
            <a:r>
              <a:rPr lang="en-US" sz="2200"/>
              <a:t> </a:t>
            </a:r>
            <a:r>
              <a:rPr lang="en-US" sz="2200" err="1"/>
              <a:t>sulit</a:t>
            </a:r>
            <a:r>
              <a:rPr lang="en-US" sz="2200"/>
              <a:t> </a:t>
            </a:r>
            <a:r>
              <a:rPr lang="en-US" sz="2200" err="1"/>
              <a:t>membacanya</a:t>
            </a:r>
            <a:r>
              <a:rPr lang="en-US" sz="2200"/>
              <a:t>, </a:t>
            </a:r>
            <a:r>
              <a:rPr lang="en-US" sz="2200" err="1"/>
              <a:t>hal</a:t>
            </a:r>
            <a:r>
              <a:rPr lang="en-US" sz="2200"/>
              <a:t> </a:t>
            </a:r>
            <a:r>
              <a:rPr lang="en-US" sz="2200" err="1"/>
              <a:t>apa</a:t>
            </a:r>
            <a:r>
              <a:rPr lang="en-US" sz="2200"/>
              <a:t> yang </a:t>
            </a:r>
            <a:r>
              <a:rPr lang="en-US" sz="2200" err="1"/>
              <a:t>membuat</a:t>
            </a:r>
            <a:r>
              <a:rPr lang="en-US" sz="2200"/>
              <a:t> </a:t>
            </a:r>
            <a:r>
              <a:rPr lang="en-US" sz="2200" err="1"/>
              <a:t>siswa</a:t>
            </a:r>
            <a:r>
              <a:rPr lang="en-US" sz="2200"/>
              <a:t> </a:t>
            </a:r>
            <a:r>
              <a:rPr lang="en-US" sz="2200" err="1"/>
              <a:t>tertarik</a:t>
            </a:r>
            <a:r>
              <a:rPr lang="en-US" sz="2200"/>
              <a:t> </a:t>
            </a:r>
            <a:r>
              <a:rPr lang="en-US" sz="2200" err="1"/>
              <a:t>membaca</a:t>
            </a:r>
            <a:r>
              <a:rPr lang="en-US" sz="2200"/>
              <a:t>, </a:t>
            </a:r>
            <a:r>
              <a:rPr lang="en-US" sz="2200" err="1"/>
              <a:t>gaya</a:t>
            </a:r>
            <a:r>
              <a:rPr lang="en-US" sz="2200"/>
              <a:t> visual yang </a:t>
            </a:r>
            <a:r>
              <a:rPr lang="en-US" sz="2200" err="1"/>
              <a:t>siswa</a:t>
            </a:r>
            <a:r>
              <a:rPr lang="en-US" sz="2200"/>
              <a:t> </a:t>
            </a:r>
            <a:r>
              <a:rPr lang="en-US" sz="2200" err="1"/>
              <a:t>sukai</a:t>
            </a:r>
            <a:r>
              <a:rPr lang="en-US" sz="2200"/>
              <a:t> dan </a:t>
            </a:r>
            <a:r>
              <a:rPr lang="en-US" sz="2200" err="1"/>
              <a:t>mudah</a:t>
            </a:r>
            <a:r>
              <a:rPr lang="en-US" sz="2200"/>
              <a:t> </a:t>
            </a:r>
            <a:r>
              <a:rPr lang="en-US" sz="2200" err="1"/>
              <a:t>dibaca</a:t>
            </a:r>
            <a:r>
              <a:rPr lang="en-US" sz="2200"/>
              <a:t>, </a:t>
            </a:r>
            <a:r>
              <a:rPr lang="en-US" sz="2200" err="1"/>
              <a:t>bentuk</a:t>
            </a:r>
            <a:r>
              <a:rPr lang="en-US" sz="2200"/>
              <a:t> </a:t>
            </a:r>
            <a:r>
              <a:rPr lang="en-US" sz="2200" err="1"/>
              <a:t>buku</a:t>
            </a:r>
            <a:r>
              <a:rPr lang="en-US" sz="2200"/>
              <a:t> yang </a:t>
            </a:r>
            <a:r>
              <a:rPr lang="en-US" sz="2200" err="1"/>
              <a:t>menarik</a:t>
            </a:r>
            <a:r>
              <a:rPr lang="en-US" sz="2200"/>
              <a:t>, </a:t>
            </a:r>
            <a:r>
              <a:rPr lang="en-US" sz="2200" err="1"/>
              <a:t>anatomi</a:t>
            </a:r>
            <a:r>
              <a:rPr lang="en-US" sz="2200"/>
              <a:t> </a:t>
            </a:r>
            <a:r>
              <a:rPr lang="en-US" sz="2200" err="1"/>
              <a:t>buku</a:t>
            </a:r>
            <a:r>
              <a:rPr lang="en-US" sz="2200"/>
              <a:t> yang </a:t>
            </a:r>
            <a:r>
              <a:rPr lang="en-US" sz="2200" err="1"/>
              <a:t>tepat</a:t>
            </a:r>
            <a:r>
              <a:rPr lang="en-US" sz="2200"/>
              <a:t>, </a:t>
            </a:r>
            <a:r>
              <a:rPr lang="en-US" sz="2200" err="1"/>
              <a:t>dsb</a:t>
            </a:r>
            <a:r>
              <a:rPr lang="en-US" sz="2200"/>
              <a:t> yang </a:t>
            </a:r>
            <a:r>
              <a:rPr lang="en-US" sz="2200" err="1"/>
              <a:t>berkenaan</a:t>
            </a:r>
            <a:r>
              <a:rPr lang="en-US" sz="2200"/>
              <a:t> </a:t>
            </a:r>
            <a:r>
              <a:rPr lang="en-US" sz="2200" err="1"/>
              <a:t>dengan</a:t>
            </a:r>
            <a:r>
              <a:rPr lang="en-US" sz="2200"/>
              <a:t> </a:t>
            </a:r>
            <a:r>
              <a:rPr lang="en-US" sz="2200" err="1"/>
              <a:t>perancangan</a:t>
            </a:r>
            <a:r>
              <a:rPr lang="en-US" sz="2200"/>
              <a:t> </a:t>
            </a:r>
            <a:r>
              <a:rPr lang="en-US" sz="2200" err="1"/>
              <a:t>buku</a:t>
            </a:r>
            <a:r>
              <a:rPr lang="en-US" sz="2200"/>
              <a:t> </a:t>
            </a:r>
            <a:r>
              <a:rPr lang="en-US" sz="2200" err="1"/>
              <a:t>fisika</a:t>
            </a:r>
            <a:r>
              <a:rPr lang="en-US" sz="2200"/>
              <a:t> </a:t>
            </a:r>
            <a:r>
              <a:rPr lang="en-US" sz="2200" err="1"/>
              <a:t>itu</a:t>
            </a:r>
            <a:r>
              <a:rPr lang="en-US" sz="2200"/>
              <a:t> </a:t>
            </a:r>
            <a:r>
              <a:rPr lang="en-US" sz="2200" err="1"/>
              <a:t>sendiri</a:t>
            </a:r>
            <a:endParaRPr lang="en-US" sz="2200"/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657905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Beragam makanan pada tabel">
            <a:extLst>
              <a:ext uri="{FF2B5EF4-FFF2-40B4-BE49-F238E27FC236}">
                <a16:creationId xmlns:a16="http://schemas.microsoft.com/office/drawing/2014/main" id="{3782E7FA-A7D4-B04E-6FD4-CE12A96260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063" r="21278" b="-2"/>
          <a:stretch/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2CE10A-E463-072B-7CC2-0D12B1D1C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endParaRPr lang="en-US" sz="400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A33DE01-8669-CBA3-E6C2-BC9659570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anchor="ctr">
            <a:normAutofit/>
          </a:bodyPr>
          <a:lstStyle/>
          <a:p>
            <a:r>
              <a:rPr lang="en-US" sz="2000"/>
              <a:t>Masalah : Toko roti yang sudah sejak 1980 tetap berdiri apakah ada masalah ?? </a:t>
            </a:r>
          </a:p>
          <a:p>
            <a:r>
              <a:rPr lang="en-US" sz="2000"/>
              <a:t>Bedakan dengan masalah Toko Roti yang berdiri tahun 2024 ??</a:t>
            </a:r>
          </a:p>
          <a:p>
            <a:r>
              <a:rPr lang="en-US" sz="2000"/>
              <a:t>APA YANG MENJADI RISET PENGGUNA DAN APA YANG MENJADI RISET OBYEK MATERIAL ??</a:t>
            </a:r>
          </a:p>
        </p:txBody>
      </p:sp>
    </p:spTree>
    <p:extLst>
      <p:ext uri="{BB962C8B-B14F-4D97-AF65-F5344CB8AC3E}">
        <p14:creationId xmlns:p14="http://schemas.microsoft.com/office/powerpoint/2010/main" val="87444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F0720-A35A-1B8F-9EFD-1925826A4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endParaRPr lang="en-US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BA71A-8359-C381-BE25-A4EE05224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Mata </a:t>
            </a:r>
            <a:r>
              <a:rPr lang="en-US" sz="2400" dirty="0" err="1"/>
              <a:t>kuliah</a:t>
            </a:r>
            <a:r>
              <a:rPr lang="en-US" sz="2400" dirty="0"/>
              <a:t> yang </a:t>
            </a:r>
            <a:r>
              <a:rPr lang="en-US" sz="2400" dirty="0" err="1"/>
              <a:t>mengimplementasikan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desain</a:t>
            </a:r>
            <a:r>
              <a:rPr lang="en-US" sz="2400" dirty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dimiliki</a:t>
            </a:r>
            <a:r>
              <a:rPr lang="en-US" sz="2400" dirty="0"/>
              <a:t> pada semester </a:t>
            </a:r>
            <a:r>
              <a:rPr lang="en-US" sz="2400" dirty="0" err="1"/>
              <a:t>sebelumnya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pikir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dan </a:t>
            </a:r>
            <a:r>
              <a:rPr lang="en-US" sz="2400" dirty="0" err="1"/>
              <a:t>motivasi</a:t>
            </a:r>
            <a:r>
              <a:rPr lang="en-US" sz="2400" dirty="0"/>
              <a:t> </a:t>
            </a:r>
            <a:r>
              <a:rPr lang="en-US" sz="2400" dirty="0" err="1"/>
              <a:t>perancangan</a:t>
            </a:r>
            <a:r>
              <a:rPr lang="en-US" sz="2400" dirty="0"/>
              <a:t> </a:t>
            </a:r>
            <a:r>
              <a:rPr lang="en-US" sz="2400" dirty="0" err="1"/>
              <a:t>desain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karya</a:t>
            </a:r>
            <a:r>
              <a:rPr lang="en-US" sz="2400" dirty="0"/>
              <a:t> </a:t>
            </a:r>
            <a:r>
              <a:rPr lang="en-US" sz="2400" dirty="0" err="1"/>
              <a:t>desain</a:t>
            </a:r>
            <a:r>
              <a:rPr lang="en-US" sz="2400" dirty="0"/>
              <a:t> yang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mengatasi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di </a:t>
            </a:r>
            <a:r>
              <a:rPr lang="en-US" sz="2400" dirty="0" err="1"/>
              <a:t>masyarakat</a:t>
            </a:r>
            <a:r>
              <a:rPr lang="en-US" sz="2400" dirty="0"/>
              <a:t>.</a:t>
            </a:r>
          </a:p>
          <a:p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rt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Ri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set</a:t>
            </a:r>
            <a:r>
              <a:rPr lang="en-US" sz="2400" spc="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</a:t>
            </a:r>
            <a:r>
              <a:rPr lang="en-US" sz="24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ai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2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en-US" sz="2400" spc="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400" spc="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spc="20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oran</a:t>
            </a:r>
            <a:r>
              <a:rPr lang="en-US" sz="2400" spc="19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er</a:t>
            </a:r>
            <a:r>
              <a:rPr lang="en-US" sz="24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400" spc="2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4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cara</a:t>
            </a:r>
            <a:r>
              <a:rPr lang="en-US" sz="2400" spc="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il</a:t>
            </a:r>
            <a:r>
              <a:rPr lang="en-US" sz="24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ah</a:t>
            </a:r>
            <a:r>
              <a:rPr lang="en-US" sz="2400" spc="20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spc="20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proses 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eli</a:t>
            </a:r>
            <a:r>
              <a:rPr lang="en-US" sz="24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</a:t>
            </a:r>
            <a:r>
              <a:rPr lang="en-US" sz="24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</a:t>
            </a:r>
            <a:r>
              <a:rPr lang="en-US" sz="24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 </a:t>
            </a:r>
            <a:r>
              <a:rPr lang="en-US" sz="2400" spc="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ah</a:t>
            </a:r>
            <a:r>
              <a:rPr lang="en-US" sz="24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ker</a:t>
            </a:r>
            <a:r>
              <a:rPr lang="en-US" sz="2400" spc="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</a:t>
            </a:r>
            <a:r>
              <a:rPr lang="en-US" sz="24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</a:t>
            </a:r>
            <a:endParaRPr lang="en-US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303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7073E4-A7F5-2ADC-FA20-7258C58AB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070149"/>
            <a:ext cx="8959893" cy="1004836"/>
          </a:xfrm>
        </p:spPr>
        <p:txBody>
          <a:bodyPr anchor="ctr">
            <a:normAutofit/>
          </a:bodyPr>
          <a:lstStyle/>
          <a:p>
            <a:pPr algn="ctr"/>
            <a:r>
              <a:rPr lang="en-US" sz="3200">
                <a:solidFill>
                  <a:srgbClr val="595959"/>
                </a:solidFill>
              </a:rPr>
              <a:t>Penilaian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7DA04-B78E-1A3A-80B0-9FD8C04B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768321"/>
            <a:ext cx="8959892" cy="2828543"/>
          </a:xfrm>
        </p:spPr>
        <p:txBody>
          <a:bodyPr anchor="t">
            <a:normAutofit/>
          </a:bodyPr>
          <a:lstStyle/>
          <a:p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UTS 10%</a:t>
            </a:r>
          </a:p>
          <a:p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UAS 30%</a:t>
            </a:r>
          </a:p>
          <a:p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Partisipasi aktif 15%</a:t>
            </a:r>
          </a:p>
          <a:p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Tugas 10 %</a:t>
            </a:r>
          </a:p>
          <a:p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Proyek  35%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95240A27-71F8-7BA2-0E22-86191CAB4B1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30577344"/>
                  </p:ext>
                </p:extLst>
              </p:nvPr>
            </p:nvGraphicFramePr>
            <p:xfrm>
              <a:off x="1806724" y="272849"/>
              <a:ext cx="3048000" cy="1714500"/>
            </p:xfrm>
            <a:graphic>
              <a:graphicData uri="http://schemas.microsoft.com/office/powerpoint/2016/slidezoom">
                <pslz:sldZm>
                  <pslz:sldZmObj sldId="267" cId="2944986801">
                    <pslz:zmPr id="{8842887C-414A-41CD-9124-E5167798F8F1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95240A27-71F8-7BA2-0E22-86191CAB4B1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06724" y="272849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498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866BF-C307-8745-B95E-DAA057CBB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Materi Pembelajaran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2175A-D9B9-FFB4-76AC-CC00B18B4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Ilmiah</a:t>
            </a:r>
            <a:endParaRPr lang="en-US" dirty="0"/>
          </a:p>
          <a:p>
            <a:r>
              <a:rPr lang="en-US" dirty="0" err="1"/>
              <a:t>Riset</a:t>
            </a:r>
            <a:r>
              <a:rPr lang="en-US" dirty="0"/>
              <a:t> DKV</a:t>
            </a:r>
          </a:p>
          <a:p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Topik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Judul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penciptakaan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Sistematika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Penulisan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Ilmiah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Abstrak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Latar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Belakang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Rumusan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masalah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Ruang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lingkup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dan Batasan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Masalah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sasaran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perancangan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2550" marR="0">
              <a:spcBef>
                <a:spcPts val="720"/>
              </a:spcBef>
              <a:spcAft>
                <a:spcPts val="720"/>
              </a:spcAft>
            </a:pP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Pengumpulan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</a:p>
          <a:p>
            <a:pPr marL="82550" marR="0">
              <a:spcBef>
                <a:spcPts val="720"/>
              </a:spcBef>
              <a:spcAft>
                <a:spcPts val="72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Kajian Pustaka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Penulisan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Sitasi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kutipan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816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04D42F-ADAB-2CF5-5F51-679F24C1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Lanjutan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00362-A403-DA63-316F-F4FC82E7C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82550" marR="97155">
              <a:spcBef>
                <a:spcPts val="720"/>
              </a:spcBef>
              <a:spcAft>
                <a:spcPts val="720"/>
              </a:spcAft>
              <a:tabLst>
                <a:tab pos="1052830" algn="l"/>
                <a:tab pos="1212850" algn="l"/>
              </a:tabLst>
            </a:pPr>
            <a:r>
              <a:rPr lang="id-ID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Kerangka Penciptaka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an/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rancangan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2550" marR="97155">
              <a:spcBef>
                <a:spcPts val="720"/>
              </a:spcBef>
              <a:spcAft>
                <a:spcPts val="720"/>
              </a:spcAft>
              <a:tabLst>
                <a:tab pos="1052830" algn="l"/>
                <a:tab pos="1212850" algn="l"/>
              </a:tabLst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</a:rPr>
              <a:t>Konsep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d-ID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Kerangka Pe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rancangan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Kerangka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Penulisan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dirty="0" err="1">
                <a:latin typeface="Times New Roman" panose="02020603050405020304" pitchFamily="18" charset="0"/>
              </a:rPr>
              <a:t>Visualisasi</a:t>
            </a:r>
            <a:endParaRPr lang="en-US" dirty="0">
              <a:latin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</a:rPr>
              <a:t>Penulisan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hasil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Rancangan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640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75AEB1-FE30-20D4-E366-1299A2715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/>
              <a:t>Tahapan Desain Riset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DB0219-10C3-1F8F-9AAC-869CBA4A24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924541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365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354236-8197-AB2A-EB23-B0ABF4946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RISET DAN DESAIN</a:t>
            </a: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62CF4066-36EB-5EE9-FCEB-1DB1BCB0D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ai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il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ela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ui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</a:t>
            </a:r>
            <a:r>
              <a:rPr lang="en-US" sz="22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ses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il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ah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aran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aran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du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aran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ukti</a:t>
            </a:r>
            <a:r>
              <a:rPr lang="en-US" sz="2200" spc="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aran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deduk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proses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ec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as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(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kan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uktif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pros</a:t>
            </a:r>
            <a:r>
              <a:rPr lang="en-US" sz="22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sec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(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penga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ama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/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atan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era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 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(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ew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ko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0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9</a:t>
            </a:r>
            <a:r>
              <a:rPr lang="en-US" sz="22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ai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1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il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et</a:t>
            </a:r>
            <a:r>
              <a:rPr lang="en-US" sz="22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ui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proses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gg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kan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etode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il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r>
              <a:rPr lang="en-US" sz="2200" spc="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ai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cang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us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ui</a:t>
            </a:r>
            <a:r>
              <a:rPr lang="en-US" sz="22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proses</a:t>
            </a:r>
            <a:r>
              <a:rPr lang="en-US" sz="2200" spc="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ya</a:t>
            </a:r>
            <a:r>
              <a:rPr lang="en-US" sz="22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eli</a:t>
            </a:r>
            <a:r>
              <a:rPr lang="en-US" sz="2200" spc="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200" spc="-5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22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</a:t>
            </a:r>
            <a:r>
              <a:rPr lang="en-US" sz="22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US" sz="2200" spc="5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41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FF5F3-91A8-1CF6-DBB5-44FCC403F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id-ID" sz="3700" b="1" dirty="0">
                <a:effectLst/>
                <a:latin typeface="Calisto MT" panose="02040603050505030304" pitchFamily="18" charset="0"/>
                <a:ea typeface="Times New Roman" panose="02020603050405020304" pitchFamily="18" charset="0"/>
              </a:rPr>
              <a:t>RUANG LINGKUP PENELITIAN/RISET</a:t>
            </a:r>
            <a:br>
              <a:rPr lang="en-US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7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C52443-C6BE-FB0E-66A8-8E1C234DF79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2440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FB36B8-9184-867A-0DFE-A2EAB6786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dirty="0"/>
              <a:t>Alur </a:t>
            </a:r>
            <a:r>
              <a:rPr lang="en-US" sz="4000" dirty="0" err="1"/>
              <a:t>Riset</a:t>
            </a:r>
            <a:r>
              <a:rPr lang="en-US" sz="4000" dirty="0"/>
              <a:t> Desain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49E119-B27A-2678-5355-92FB059CC8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059846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482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505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Calisto MT</vt:lpstr>
      <vt:lpstr>Times New Roman</vt:lpstr>
      <vt:lpstr>Office Theme</vt:lpstr>
      <vt:lpstr>Desain Riset (1)</vt:lpstr>
      <vt:lpstr>PowerPoint Presentation</vt:lpstr>
      <vt:lpstr>Penilaian</vt:lpstr>
      <vt:lpstr>Materi Pembelajaran</vt:lpstr>
      <vt:lpstr>Lanjutan</vt:lpstr>
      <vt:lpstr>Tahapan Desain Riset</vt:lpstr>
      <vt:lpstr>RISET DAN DESAIN</vt:lpstr>
      <vt:lpstr>RUANG LINGKUP PENELITIAN/RISET </vt:lpstr>
      <vt:lpstr>Alur Riset Desain</vt:lpstr>
      <vt:lpstr>RISET  DALAM KONTEKS  DESAIN</vt:lpstr>
      <vt:lpstr>Contoh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ikom.windows@gmail.com</dc:creator>
  <cp:lastModifiedBy>ikom.windows@gmail.com</cp:lastModifiedBy>
  <cp:revision>4</cp:revision>
  <dcterms:created xsi:type="dcterms:W3CDTF">2024-09-25T09:10:38Z</dcterms:created>
  <dcterms:modified xsi:type="dcterms:W3CDTF">2025-09-29T23:21:34Z</dcterms:modified>
</cp:coreProperties>
</file>